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43"/>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358" r:id="rId38"/>
    <p:sldId id="293" r:id="rId39"/>
    <p:sldId id="294" r:id="rId40"/>
    <p:sldId id="295" r:id="rId41"/>
    <p:sldId id="296" r:id="rId42"/>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varScale="1">
        <p:scale>
          <a:sx n="121" d="100"/>
          <a:sy n="121" d="100"/>
        </p:scale>
        <p:origin x="1904"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F9D23C7-24EE-7D8C-EEF2-F8CBC87091D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GB"/>
          </a:p>
        </p:txBody>
      </p:sp>
      <p:sp>
        <p:nvSpPr>
          <p:cNvPr id="8195" name="Rectangle 3">
            <a:extLst>
              <a:ext uri="{FF2B5EF4-FFF2-40B4-BE49-F238E27FC236}">
                <a16:creationId xmlns:a16="http://schemas.microsoft.com/office/drawing/2014/main" id="{D5AD736D-0546-F323-F0D5-B75491C4C907}"/>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GB"/>
          </a:p>
        </p:txBody>
      </p:sp>
      <p:sp>
        <p:nvSpPr>
          <p:cNvPr id="13316" name="Rectangle 4">
            <a:extLst>
              <a:ext uri="{FF2B5EF4-FFF2-40B4-BE49-F238E27FC236}">
                <a16:creationId xmlns:a16="http://schemas.microsoft.com/office/drawing/2014/main" id="{259548CC-7B35-A448-9FC0-E1888E25C26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8C2FAE9D-58D6-12D3-3A69-A873700ECC50}"/>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198" name="Rectangle 6">
            <a:extLst>
              <a:ext uri="{FF2B5EF4-FFF2-40B4-BE49-F238E27FC236}">
                <a16:creationId xmlns:a16="http://schemas.microsoft.com/office/drawing/2014/main" id="{B259B0DD-45B1-36BB-750B-CDC19C135A3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GB"/>
          </a:p>
        </p:txBody>
      </p:sp>
      <p:sp>
        <p:nvSpPr>
          <p:cNvPr id="8199" name="Rectangle 7">
            <a:extLst>
              <a:ext uri="{FF2B5EF4-FFF2-40B4-BE49-F238E27FC236}">
                <a16:creationId xmlns:a16="http://schemas.microsoft.com/office/drawing/2014/main" id="{D15DE4D6-5418-70AF-8156-CE5EF506489E}"/>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7BFB944-1E37-1846-9C6E-EB78CEF62384}"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6C536F7B-2E5B-2832-1182-BB4644D088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BFB7E36-F4E9-CB46-9876-A2A726CA1276}" type="slidenum">
              <a:rPr lang="en-GB" altLang="en-US" sz="1200"/>
              <a:pPr eaLnBrk="1" hangingPunct="1"/>
              <a:t>2</a:t>
            </a:fld>
            <a:endParaRPr lang="en-GB" altLang="en-US" sz="1200"/>
          </a:p>
        </p:txBody>
      </p:sp>
      <p:sp>
        <p:nvSpPr>
          <p:cNvPr id="16387" name="Rectangle 7">
            <a:extLst>
              <a:ext uri="{FF2B5EF4-FFF2-40B4-BE49-F238E27FC236}">
                <a16:creationId xmlns:a16="http://schemas.microsoft.com/office/drawing/2014/main" id="{63C5B54F-6BF3-5FFF-0C33-C551A6E1BC4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F4FACAC5-902E-7A4B-9091-31703D926637}" type="slidenum">
              <a:rPr lang="en-US" altLang="en-US" sz="1200">
                <a:latin typeface="Times" pitchFamily="2" charset="0"/>
              </a:rPr>
              <a:pPr algn="r"/>
              <a:t>2</a:t>
            </a:fld>
            <a:endParaRPr lang="en-US" altLang="en-US" sz="1200">
              <a:latin typeface="Times" pitchFamily="2" charset="0"/>
            </a:endParaRPr>
          </a:p>
        </p:txBody>
      </p:sp>
      <p:sp>
        <p:nvSpPr>
          <p:cNvPr id="16388" name="Rectangle 2">
            <a:extLst>
              <a:ext uri="{FF2B5EF4-FFF2-40B4-BE49-F238E27FC236}">
                <a16:creationId xmlns:a16="http://schemas.microsoft.com/office/drawing/2014/main" id="{DE636154-CD9C-388C-9C92-348E71A4BDE1}"/>
              </a:ext>
            </a:extLst>
          </p:cNvPr>
          <p:cNvSpPr>
            <a:spLocks noGrp="1" noRot="1" noChangeAspect="1" noChangeArrowheads="1" noTextEdit="1"/>
          </p:cNvSpPr>
          <p:nvPr>
            <p:ph type="sldImg"/>
          </p:nvPr>
        </p:nvSpPr>
        <p:spPr>
          <a:ln/>
        </p:spPr>
      </p:sp>
      <p:sp>
        <p:nvSpPr>
          <p:cNvPr id="16389" name="Rectangle 3">
            <a:extLst>
              <a:ext uri="{FF2B5EF4-FFF2-40B4-BE49-F238E27FC236}">
                <a16:creationId xmlns:a16="http://schemas.microsoft.com/office/drawing/2014/main" id="{A2C6A8A5-BA0E-F8E6-4B78-65D3B79FCF9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472561B1-B640-3E4D-6D92-F68E3561CF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5E5E5C3-AA77-D24F-A152-96AB3E5DED42}" type="slidenum">
              <a:rPr lang="en-GB" altLang="en-US" sz="1200"/>
              <a:pPr eaLnBrk="1" hangingPunct="1"/>
              <a:t>13</a:t>
            </a:fld>
            <a:endParaRPr lang="en-GB" altLang="en-US" sz="1200"/>
          </a:p>
        </p:txBody>
      </p:sp>
      <p:sp>
        <p:nvSpPr>
          <p:cNvPr id="36867" name="Rectangle 7">
            <a:extLst>
              <a:ext uri="{FF2B5EF4-FFF2-40B4-BE49-F238E27FC236}">
                <a16:creationId xmlns:a16="http://schemas.microsoft.com/office/drawing/2014/main" id="{3EE1BF6A-2E31-D6F0-8E19-A8B149F3398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FCE093C-895A-9546-8452-A980AB76948E}" type="slidenum">
              <a:rPr lang="en-US" altLang="en-US" sz="1200">
                <a:latin typeface="Times" pitchFamily="2" charset="0"/>
              </a:rPr>
              <a:pPr algn="r"/>
              <a:t>13</a:t>
            </a:fld>
            <a:endParaRPr lang="en-US" altLang="en-US" sz="1200">
              <a:latin typeface="Times" pitchFamily="2" charset="0"/>
            </a:endParaRPr>
          </a:p>
        </p:txBody>
      </p:sp>
      <p:sp>
        <p:nvSpPr>
          <p:cNvPr id="36868" name="Rectangle 2">
            <a:extLst>
              <a:ext uri="{FF2B5EF4-FFF2-40B4-BE49-F238E27FC236}">
                <a16:creationId xmlns:a16="http://schemas.microsoft.com/office/drawing/2014/main" id="{4CB23389-B8C4-64B4-BCFD-7FF65D1819E6}"/>
              </a:ext>
            </a:extLst>
          </p:cNvPr>
          <p:cNvSpPr>
            <a:spLocks noGrp="1" noRot="1" noChangeAspect="1" noChangeArrowheads="1" noTextEdit="1"/>
          </p:cNvSpPr>
          <p:nvPr>
            <p:ph type="sldImg"/>
          </p:nvPr>
        </p:nvSpPr>
        <p:spPr>
          <a:ln/>
        </p:spPr>
      </p:sp>
      <p:sp>
        <p:nvSpPr>
          <p:cNvPr id="36869" name="Rectangle 3">
            <a:extLst>
              <a:ext uri="{FF2B5EF4-FFF2-40B4-BE49-F238E27FC236}">
                <a16:creationId xmlns:a16="http://schemas.microsoft.com/office/drawing/2014/main" id="{4CCE073C-8D22-FC62-472F-176B79B86A5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7B8CF2E4-2DE4-54DD-2758-A60EDC3DB3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81CC949-4616-944B-8C6A-4B16172898F5}" type="slidenum">
              <a:rPr lang="en-GB" altLang="en-US" sz="1200"/>
              <a:pPr eaLnBrk="1" hangingPunct="1"/>
              <a:t>14</a:t>
            </a:fld>
            <a:endParaRPr lang="en-GB" altLang="en-US" sz="1200"/>
          </a:p>
        </p:txBody>
      </p:sp>
      <p:sp>
        <p:nvSpPr>
          <p:cNvPr id="38915" name="Rectangle 7">
            <a:extLst>
              <a:ext uri="{FF2B5EF4-FFF2-40B4-BE49-F238E27FC236}">
                <a16:creationId xmlns:a16="http://schemas.microsoft.com/office/drawing/2014/main" id="{17718F47-E1D1-A818-50EA-FFA04FC4B40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61D21AD-56F7-9C48-9B47-4D57E5B70CD8}" type="slidenum">
              <a:rPr lang="en-US" altLang="en-US" sz="1200">
                <a:latin typeface="Times" pitchFamily="2" charset="0"/>
              </a:rPr>
              <a:pPr algn="r"/>
              <a:t>14</a:t>
            </a:fld>
            <a:endParaRPr lang="en-US" altLang="en-US" sz="1200">
              <a:latin typeface="Times" pitchFamily="2" charset="0"/>
            </a:endParaRPr>
          </a:p>
        </p:txBody>
      </p:sp>
      <p:sp>
        <p:nvSpPr>
          <p:cNvPr id="38916" name="Rectangle 2">
            <a:extLst>
              <a:ext uri="{FF2B5EF4-FFF2-40B4-BE49-F238E27FC236}">
                <a16:creationId xmlns:a16="http://schemas.microsoft.com/office/drawing/2014/main" id="{FAB7BD29-C75D-C4B1-332B-76E7FE0FB795}"/>
              </a:ext>
            </a:extLst>
          </p:cNvPr>
          <p:cNvSpPr>
            <a:spLocks noGrp="1" noRot="1" noChangeAspect="1" noChangeArrowheads="1" noTextEdit="1"/>
          </p:cNvSpPr>
          <p:nvPr>
            <p:ph type="sldImg"/>
          </p:nvPr>
        </p:nvSpPr>
        <p:spPr>
          <a:ln/>
        </p:spPr>
      </p:sp>
      <p:sp>
        <p:nvSpPr>
          <p:cNvPr id="38917" name="Rectangle 3">
            <a:extLst>
              <a:ext uri="{FF2B5EF4-FFF2-40B4-BE49-F238E27FC236}">
                <a16:creationId xmlns:a16="http://schemas.microsoft.com/office/drawing/2014/main" id="{5E3F4288-2903-23E2-E083-ADF3852069E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91A9C0B5-DE67-B87B-121C-1862D36391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D0C0529-A48E-A648-A943-D0F7B494786D}" type="slidenum">
              <a:rPr lang="en-GB" altLang="en-US" sz="1200"/>
              <a:pPr eaLnBrk="1" hangingPunct="1"/>
              <a:t>15</a:t>
            </a:fld>
            <a:endParaRPr lang="en-GB" altLang="en-US" sz="1200"/>
          </a:p>
        </p:txBody>
      </p:sp>
      <p:sp>
        <p:nvSpPr>
          <p:cNvPr id="40963" name="Rectangle 7">
            <a:extLst>
              <a:ext uri="{FF2B5EF4-FFF2-40B4-BE49-F238E27FC236}">
                <a16:creationId xmlns:a16="http://schemas.microsoft.com/office/drawing/2014/main" id="{7F82CE6E-3F0B-8B02-D83C-50DA71F98E0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FCECF6B-B047-8F4A-8513-50BA20A4797E}" type="slidenum">
              <a:rPr lang="en-US" altLang="en-US" sz="1200">
                <a:latin typeface="Times" pitchFamily="2" charset="0"/>
              </a:rPr>
              <a:pPr algn="r"/>
              <a:t>15</a:t>
            </a:fld>
            <a:endParaRPr lang="en-US" altLang="en-US" sz="1200">
              <a:latin typeface="Times" pitchFamily="2" charset="0"/>
            </a:endParaRPr>
          </a:p>
        </p:txBody>
      </p:sp>
      <p:sp>
        <p:nvSpPr>
          <p:cNvPr id="40964" name="Rectangle 2">
            <a:extLst>
              <a:ext uri="{FF2B5EF4-FFF2-40B4-BE49-F238E27FC236}">
                <a16:creationId xmlns:a16="http://schemas.microsoft.com/office/drawing/2014/main" id="{9655D68B-DA2C-D1EA-F4C8-F80F9C51ACAC}"/>
              </a:ext>
            </a:extLst>
          </p:cNvPr>
          <p:cNvSpPr>
            <a:spLocks noGrp="1" noRot="1" noChangeAspect="1" noChangeArrowheads="1" noTextEdit="1"/>
          </p:cNvSpPr>
          <p:nvPr>
            <p:ph type="sldImg"/>
          </p:nvPr>
        </p:nvSpPr>
        <p:spPr>
          <a:ln/>
        </p:spPr>
      </p:sp>
      <p:sp>
        <p:nvSpPr>
          <p:cNvPr id="40965" name="Rectangle 3">
            <a:extLst>
              <a:ext uri="{FF2B5EF4-FFF2-40B4-BE49-F238E27FC236}">
                <a16:creationId xmlns:a16="http://schemas.microsoft.com/office/drawing/2014/main" id="{D7BB5E6B-4F59-7F18-F7C3-07163A6F7AB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DFE20CCD-2442-265E-42D4-C946454244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C8B4E75-7FA7-9346-BC96-B3E629486A27}" type="slidenum">
              <a:rPr lang="en-GB" altLang="en-US" sz="1200"/>
              <a:pPr eaLnBrk="1" hangingPunct="1"/>
              <a:t>16</a:t>
            </a:fld>
            <a:endParaRPr lang="en-GB" altLang="en-US" sz="1200"/>
          </a:p>
        </p:txBody>
      </p:sp>
      <p:sp>
        <p:nvSpPr>
          <p:cNvPr id="43011" name="Rectangle 7">
            <a:extLst>
              <a:ext uri="{FF2B5EF4-FFF2-40B4-BE49-F238E27FC236}">
                <a16:creationId xmlns:a16="http://schemas.microsoft.com/office/drawing/2014/main" id="{DED341C7-40B4-5679-A987-E7A4F868B6F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FF5141EC-66E5-F743-977C-3135B0ECB48F}" type="slidenum">
              <a:rPr lang="en-US" altLang="en-US" sz="1200">
                <a:latin typeface="Times" pitchFamily="2" charset="0"/>
              </a:rPr>
              <a:pPr algn="r"/>
              <a:t>16</a:t>
            </a:fld>
            <a:endParaRPr lang="en-US" altLang="en-US" sz="1200">
              <a:latin typeface="Times" pitchFamily="2" charset="0"/>
            </a:endParaRPr>
          </a:p>
        </p:txBody>
      </p:sp>
      <p:sp>
        <p:nvSpPr>
          <p:cNvPr id="43012" name="Rectangle 2">
            <a:extLst>
              <a:ext uri="{FF2B5EF4-FFF2-40B4-BE49-F238E27FC236}">
                <a16:creationId xmlns:a16="http://schemas.microsoft.com/office/drawing/2014/main" id="{CF87B340-1860-FD84-075B-BFF2FFB50926}"/>
              </a:ext>
            </a:extLst>
          </p:cNvPr>
          <p:cNvSpPr>
            <a:spLocks noGrp="1" noRot="1" noChangeAspect="1" noChangeArrowheads="1" noTextEdit="1"/>
          </p:cNvSpPr>
          <p:nvPr>
            <p:ph type="sldImg"/>
          </p:nvPr>
        </p:nvSpPr>
        <p:spPr>
          <a:ln/>
        </p:spPr>
      </p:sp>
      <p:sp>
        <p:nvSpPr>
          <p:cNvPr id="43013" name="Rectangle 3">
            <a:extLst>
              <a:ext uri="{FF2B5EF4-FFF2-40B4-BE49-F238E27FC236}">
                <a16:creationId xmlns:a16="http://schemas.microsoft.com/office/drawing/2014/main" id="{46E689F6-5AED-50E3-2A19-04F5D37DC1D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2FC69C09-E9C7-10A2-CBE2-22D2D4A778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C826208-39AD-0645-9F6C-746EEE8894CF}" type="slidenum">
              <a:rPr lang="en-GB" altLang="en-US" sz="1200"/>
              <a:pPr eaLnBrk="1" hangingPunct="1"/>
              <a:t>17</a:t>
            </a:fld>
            <a:endParaRPr lang="en-GB" altLang="en-US" sz="1200"/>
          </a:p>
        </p:txBody>
      </p:sp>
      <p:sp>
        <p:nvSpPr>
          <p:cNvPr id="45059" name="Rectangle 7">
            <a:extLst>
              <a:ext uri="{FF2B5EF4-FFF2-40B4-BE49-F238E27FC236}">
                <a16:creationId xmlns:a16="http://schemas.microsoft.com/office/drawing/2014/main" id="{FBC1EFF1-9CDD-2882-7FA2-84539F2CDEC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13AE2DF-D3F5-B14A-9EB4-2727C2714032}" type="slidenum">
              <a:rPr lang="en-US" altLang="en-US" sz="1200">
                <a:latin typeface="Times" pitchFamily="2" charset="0"/>
              </a:rPr>
              <a:pPr algn="r"/>
              <a:t>17</a:t>
            </a:fld>
            <a:endParaRPr lang="en-US" altLang="en-US" sz="1200">
              <a:latin typeface="Times" pitchFamily="2" charset="0"/>
            </a:endParaRPr>
          </a:p>
        </p:txBody>
      </p:sp>
      <p:sp>
        <p:nvSpPr>
          <p:cNvPr id="45060" name="Rectangle 2">
            <a:extLst>
              <a:ext uri="{FF2B5EF4-FFF2-40B4-BE49-F238E27FC236}">
                <a16:creationId xmlns:a16="http://schemas.microsoft.com/office/drawing/2014/main" id="{4F7D5303-8C4C-1AA5-78D7-6D4E85460570}"/>
              </a:ext>
            </a:extLst>
          </p:cNvPr>
          <p:cNvSpPr>
            <a:spLocks noGrp="1" noRot="1" noChangeAspect="1" noChangeArrowheads="1" noTextEdit="1"/>
          </p:cNvSpPr>
          <p:nvPr>
            <p:ph type="sldImg"/>
          </p:nvPr>
        </p:nvSpPr>
        <p:spPr>
          <a:ln/>
        </p:spPr>
      </p:sp>
      <p:sp>
        <p:nvSpPr>
          <p:cNvPr id="45061" name="Rectangle 3">
            <a:extLst>
              <a:ext uri="{FF2B5EF4-FFF2-40B4-BE49-F238E27FC236}">
                <a16:creationId xmlns:a16="http://schemas.microsoft.com/office/drawing/2014/main" id="{BFCBE41A-1714-EE43-224D-0D9CF144106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1CD44CB-AA7D-1452-6897-D5EC80FF15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4F0B32A-120D-6E49-8CAD-4F58D1FD12B1}" type="slidenum">
              <a:rPr lang="en-GB" altLang="en-US" sz="1200"/>
              <a:pPr eaLnBrk="1" hangingPunct="1"/>
              <a:t>18</a:t>
            </a:fld>
            <a:endParaRPr lang="en-GB" altLang="en-US" sz="1200"/>
          </a:p>
        </p:txBody>
      </p:sp>
      <p:sp>
        <p:nvSpPr>
          <p:cNvPr id="47107" name="Rectangle 7">
            <a:extLst>
              <a:ext uri="{FF2B5EF4-FFF2-40B4-BE49-F238E27FC236}">
                <a16:creationId xmlns:a16="http://schemas.microsoft.com/office/drawing/2014/main" id="{EF5AD446-AA31-13D3-A85F-C95E45DAEDB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D74C2A1-1290-554B-8921-B3FCDD5697EA}" type="slidenum">
              <a:rPr lang="en-US" altLang="en-US" sz="1200">
                <a:latin typeface="Times" pitchFamily="2" charset="0"/>
              </a:rPr>
              <a:pPr algn="r"/>
              <a:t>18</a:t>
            </a:fld>
            <a:endParaRPr lang="en-US" altLang="en-US" sz="1200">
              <a:latin typeface="Times" pitchFamily="2" charset="0"/>
            </a:endParaRPr>
          </a:p>
        </p:txBody>
      </p:sp>
      <p:sp>
        <p:nvSpPr>
          <p:cNvPr id="47108" name="Rectangle 2">
            <a:extLst>
              <a:ext uri="{FF2B5EF4-FFF2-40B4-BE49-F238E27FC236}">
                <a16:creationId xmlns:a16="http://schemas.microsoft.com/office/drawing/2014/main" id="{3AD7E5A8-0046-E2C4-2517-5A9D6ED248D4}"/>
              </a:ext>
            </a:extLst>
          </p:cNvPr>
          <p:cNvSpPr>
            <a:spLocks noGrp="1" noRot="1" noChangeAspect="1" noChangeArrowheads="1" noTextEdit="1"/>
          </p:cNvSpPr>
          <p:nvPr>
            <p:ph type="sldImg"/>
          </p:nvPr>
        </p:nvSpPr>
        <p:spPr>
          <a:ln/>
        </p:spPr>
      </p:sp>
      <p:sp>
        <p:nvSpPr>
          <p:cNvPr id="47109" name="Rectangle 3">
            <a:extLst>
              <a:ext uri="{FF2B5EF4-FFF2-40B4-BE49-F238E27FC236}">
                <a16:creationId xmlns:a16="http://schemas.microsoft.com/office/drawing/2014/main" id="{A446C0D6-CD56-B333-2136-10461FFB045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B8837099-988C-EC4F-5132-E5156F1CA2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19C060D-12A9-5840-8923-438AB1D7A017}" type="slidenum">
              <a:rPr lang="en-GB" altLang="en-US" sz="1200"/>
              <a:pPr eaLnBrk="1" hangingPunct="1"/>
              <a:t>19</a:t>
            </a:fld>
            <a:endParaRPr lang="en-GB" altLang="en-US" sz="1200"/>
          </a:p>
        </p:txBody>
      </p:sp>
      <p:sp>
        <p:nvSpPr>
          <p:cNvPr id="49155" name="Rectangle 7">
            <a:extLst>
              <a:ext uri="{FF2B5EF4-FFF2-40B4-BE49-F238E27FC236}">
                <a16:creationId xmlns:a16="http://schemas.microsoft.com/office/drawing/2014/main" id="{164271DC-A3A1-C5D9-871B-64AC3C543DF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95E1BBB5-6134-9641-B5F3-C71CB9828746}" type="slidenum">
              <a:rPr lang="en-US" altLang="en-US" sz="1200">
                <a:latin typeface="Times" pitchFamily="2" charset="0"/>
              </a:rPr>
              <a:pPr algn="r"/>
              <a:t>19</a:t>
            </a:fld>
            <a:endParaRPr lang="en-US" altLang="en-US" sz="1200">
              <a:latin typeface="Times" pitchFamily="2" charset="0"/>
            </a:endParaRPr>
          </a:p>
        </p:txBody>
      </p:sp>
      <p:sp>
        <p:nvSpPr>
          <p:cNvPr id="49156" name="Rectangle 2">
            <a:extLst>
              <a:ext uri="{FF2B5EF4-FFF2-40B4-BE49-F238E27FC236}">
                <a16:creationId xmlns:a16="http://schemas.microsoft.com/office/drawing/2014/main" id="{092B83D8-8679-A2A8-664E-C21FE958E581}"/>
              </a:ext>
            </a:extLst>
          </p:cNvPr>
          <p:cNvSpPr>
            <a:spLocks noGrp="1" noRot="1" noChangeAspect="1" noChangeArrowheads="1" noTextEdit="1"/>
          </p:cNvSpPr>
          <p:nvPr>
            <p:ph type="sldImg"/>
          </p:nvPr>
        </p:nvSpPr>
        <p:spPr>
          <a:ln/>
        </p:spPr>
      </p:sp>
      <p:sp>
        <p:nvSpPr>
          <p:cNvPr id="49157" name="Rectangle 3">
            <a:extLst>
              <a:ext uri="{FF2B5EF4-FFF2-40B4-BE49-F238E27FC236}">
                <a16:creationId xmlns:a16="http://schemas.microsoft.com/office/drawing/2014/main" id="{610B75E1-2D41-E5ED-6A0D-59988D9E087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80A737DD-5218-8897-67F7-D4A6187460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9FB07F8-0F66-744C-815B-84FBC30DCC20}" type="slidenum">
              <a:rPr lang="en-GB" altLang="en-US" sz="1200"/>
              <a:pPr eaLnBrk="1" hangingPunct="1"/>
              <a:t>21</a:t>
            </a:fld>
            <a:endParaRPr lang="en-GB" altLang="en-US" sz="1200"/>
          </a:p>
        </p:txBody>
      </p:sp>
      <p:sp>
        <p:nvSpPr>
          <p:cNvPr id="52227" name="Rectangle 7">
            <a:extLst>
              <a:ext uri="{FF2B5EF4-FFF2-40B4-BE49-F238E27FC236}">
                <a16:creationId xmlns:a16="http://schemas.microsoft.com/office/drawing/2014/main" id="{1B4BB27B-FAC3-DEE5-BED7-3594E57D403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D6386635-4179-1940-AB86-FDBB163ACD41}" type="slidenum">
              <a:rPr lang="en-US" altLang="en-US" sz="1200">
                <a:latin typeface="Times" pitchFamily="2" charset="0"/>
              </a:rPr>
              <a:pPr algn="r"/>
              <a:t>21</a:t>
            </a:fld>
            <a:endParaRPr lang="en-US" altLang="en-US" sz="1200">
              <a:latin typeface="Times" pitchFamily="2" charset="0"/>
            </a:endParaRPr>
          </a:p>
        </p:txBody>
      </p:sp>
      <p:sp>
        <p:nvSpPr>
          <p:cNvPr id="52228" name="Rectangle 2">
            <a:extLst>
              <a:ext uri="{FF2B5EF4-FFF2-40B4-BE49-F238E27FC236}">
                <a16:creationId xmlns:a16="http://schemas.microsoft.com/office/drawing/2014/main" id="{155CBD10-CCDC-A871-AFBC-D9E02F87955C}"/>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913A8E37-B16B-24E3-2B4F-390DA7F0FA1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3590D575-9188-BEA2-2A2B-DFBD10E4B2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5B63FD7-5E98-934F-96D8-5C416D800D5A}" type="slidenum">
              <a:rPr lang="en-GB" altLang="en-US" sz="1200"/>
              <a:pPr eaLnBrk="1" hangingPunct="1"/>
              <a:t>22</a:t>
            </a:fld>
            <a:endParaRPr lang="en-GB" altLang="en-US" sz="1200"/>
          </a:p>
        </p:txBody>
      </p:sp>
      <p:sp>
        <p:nvSpPr>
          <p:cNvPr id="54275" name="Rectangle 7">
            <a:extLst>
              <a:ext uri="{FF2B5EF4-FFF2-40B4-BE49-F238E27FC236}">
                <a16:creationId xmlns:a16="http://schemas.microsoft.com/office/drawing/2014/main" id="{F60CCA2F-69FC-E929-1B55-D8333CEB525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79DB0BC8-379D-5945-A430-678CE9442C0C}" type="slidenum">
              <a:rPr lang="en-US" altLang="en-US" sz="1200">
                <a:latin typeface="Times" pitchFamily="2" charset="0"/>
              </a:rPr>
              <a:pPr algn="r"/>
              <a:t>22</a:t>
            </a:fld>
            <a:endParaRPr lang="en-US" altLang="en-US" sz="1200">
              <a:latin typeface="Times" pitchFamily="2" charset="0"/>
            </a:endParaRPr>
          </a:p>
        </p:txBody>
      </p:sp>
      <p:sp>
        <p:nvSpPr>
          <p:cNvPr id="54276" name="Rectangle 2">
            <a:extLst>
              <a:ext uri="{FF2B5EF4-FFF2-40B4-BE49-F238E27FC236}">
                <a16:creationId xmlns:a16="http://schemas.microsoft.com/office/drawing/2014/main" id="{5A7237A8-768D-7780-834E-F4755C03BB93}"/>
              </a:ext>
            </a:extLst>
          </p:cNvPr>
          <p:cNvSpPr>
            <a:spLocks noGrp="1" noRot="1" noChangeAspect="1" noChangeArrowheads="1" noTextEdit="1"/>
          </p:cNvSpPr>
          <p:nvPr>
            <p:ph type="sldImg"/>
          </p:nvPr>
        </p:nvSpPr>
        <p:spPr>
          <a:ln/>
        </p:spPr>
      </p:sp>
      <p:sp>
        <p:nvSpPr>
          <p:cNvPr id="54277" name="Rectangle 3">
            <a:extLst>
              <a:ext uri="{FF2B5EF4-FFF2-40B4-BE49-F238E27FC236}">
                <a16:creationId xmlns:a16="http://schemas.microsoft.com/office/drawing/2014/main" id="{264DC495-BF97-8350-88AE-CC561AF7F415}"/>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928B9295-C8AD-017D-9A10-01626F83E9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48E5F11-4A09-F04E-B536-7B6042059A07}" type="slidenum">
              <a:rPr lang="en-GB" altLang="en-US" sz="1200"/>
              <a:pPr eaLnBrk="1" hangingPunct="1"/>
              <a:t>23</a:t>
            </a:fld>
            <a:endParaRPr lang="en-GB" altLang="en-US" sz="1200"/>
          </a:p>
        </p:txBody>
      </p:sp>
      <p:sp>
        <p:nvSpPr>
          <p:cNvPr id="56323" name="Rectangle 7">
            <a:extLst>
              <a:ext uri="{FF2B5EF4-FFF2-40B4-BE49-F238E27FC236}">
                <a16:creationId xmlns:a16="http://schemas.microsoft.com/office/drawing/2014/main" id="{65F007B6-20BD-96B6-8302-CA65389AAAE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417CA8EA-5375-DC45-9078-14C1E210AB51}" type="slidenum">
              <a:rPr lang="en-US" altLang="en-US" sz="1200">
                <a:latin typeface="Times" pitchFamily="2" charset="0"/>
              </a:rPr>
              <a:pPr algn="r"/>
              <a:t>23</a:t>
            </a:fld>
            <a:endParaRPr lang="en-US" altLang="en-US" sz="1200">
              <a:latin typeface="Times" pitchFamily="2" charset="0"/>
            </a:endParaRPr>
          </a:p>
        </p:txBody>
      </p:sp>
      <p:sp>
        <p:nvSpPr>
          <p:cNvPr id="56324" name="Rectangle 2">
            <a:extLst>
              <a:ext uri="{FF2B5EF4-FFF2-40B4-BE49-F238E27FC236}">
                <a16:creationId xmlns:a16="http://schemas.microsoft.com/office/drawing/2014/main" id="{BE963E91-4596-5B72-FD02-4416AF27101F}"/>
              </a:ext>
            </a:extLst>
          </p:cNvPr>
          <p:cNvSpPr>
            <a:spLocks noGrp="1" noRot="1" noChangeAspect="1" noChangeArrowheads="1" noTextEdit="1"/>
          </p:cNvSpPr>
          <p:nvPr>
            <p:ph type="sldImg"/>
          </p:nvPr>
        </p:nvSpPr>
        <p:spPr>
          <a:ln/>
        </p:spPr>
      </p:sp>
      <p:sp>
        <p:nvSpPr>
          <p:cNvPr id="56325" name="Rectangle 3">
            <a:extLst>
              <a:ext uri="{FF2B5EF4-FFF2-40B4-BE49-F238E27FC236}">
                <a16:creationId xmlns:a16="http://schemas.microsoft.com/office/drawing/2014/main" id="{9E69D669-A543-E2C0-1BF5-F2EE66DC222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8F3D161C-7021-7147-C5CA-2C749F276A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5964288-A707-2549-9F3E-6BBAAADDE292}" type="slidenum">
              <a:rPr lang="en-GB" altLang="en-US" sz="1200"/>
              <a:pPr eaLnBrk="1" hangingPunct="1"/>
              <a:t>3</a:t>
            </a:fld>
            <a:endParaRPr lang="en-GB" altLang="en-US" sz="1200"/>
          </a:p>
        </p:txBody>
      </p:sp>
      <p:sp>
        <p:nvSpPr>
          <p:cNvPr id="18435" name="Rectangle 7">
            <a:extLst>
              <a:ext uri="{FF2B5EF4-FFF2-40B4-BE49-F238E27FC236}">
                <a16:creationId xmlns:a16="http://schemas.microsoft.com/office/drawing/2014/main" id="{D3C4A030-68E2-455C-D2D9-366EB02ED30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CDD2EC72-AFFD-554D-B0D7-D4BDB1725F2B}" type="slidenum">
              <a:rPr lang="en-US" altLang="en-US" sz="1200">
                <a:latin typeface="Times" pitchFamily="2" charset="0"/>
              </a:rPr>
              <a:pPr algn="r"/>
              <a:t>3</a:t>
            </a:fld>
            <a:endParaRPr lang="en-US" altLang="en-US" sz="1200">
              <a:latin typeface="Times" pitchFamily="2" charset="0"/>
            </a:endParaRPr>
          </a:p>
        </p:txBody>
      </p:sp>
      <p:sp>
        <p:nvSpPr>
          <p:cNvPr id="18436" name="Rectangle 2">
            <a:extLst>
              <a:ext uri="{FF2B5EF4-FFF2-40B4-BE49-F238E27FC236}">
                <a16:creationId xmlns:a16="http://schemas.microsoft.com/office/drawing/2014/main" id="{B64C6870-7B75-58BA-6DE1-809B29D30488}"/>
              </a:ext>
            </a:extLst>
          </p:cNvPr>
          <p:cNvSpPr>
            <a:spLocks noGrp="1" noRot="1" noChangeAspect="1" noChangeArrowheads="1" noTextEdit="1"/>
          </p:cNvSpPr>
          <p:nvPr>
            <p:ph type="sldImg"/>
          </p:nvPr>
        </p:nvSpPr>
        <p:spPr>
          <a:ln/>
        </p:spPr>
      </p:sp>
      <p:sp>
        <p:nvSpPr>
          <p:cNvPr id="18437" name="Rectangle 3">
            <a:extLst>
              <a:ext uri="{FF2B5EF4-FFF2-40B4-BE49-F238E27FC236}">
                <a16:creationId xmlns:a16="http://schemas.microsoft.com/office/drawing/2014/main" id="{DF23F1C1-BD4D-7E23-5FD0-77D93931305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rPr>
              <a:t>There is now a diversity of interfaces. The goal of this chapter is to consider how to design interfaces for different environments, people, places, and activities. We present a catalog of 20 interface types, starting with command-based and ending with brain-computer. For each one, we present an overview and outline the key research and design concerns. Some are only briefly touched upon while others – that are more established in interaction design – are described in more depth.</a:t>
            </a:r>
          </a:p>
          <a:p>
            <a:pPr eaLnBrk="1" hangingPunct="1"/>
            <a:r>
              <a:rPr lang="en-GB" altLang="en-US">
                <a:latin typeface="Arial" panose="020B0604020202020204" pitchFamily="34" charset="0"/>
              </a:rPr>
              <a:t>Numerous adjectives have been used to describe the different kinds of interfaces that have been developed, including graphical, command, speech, multimodal, invisible, ambient, mobile, intelligent, adaptive, tangible, touchless and natural. Some of the interface types are primarily concerned with a function (e.g. to be intelligent, to be adaptive, to be ambient), while others focus on the interaction style used (e.g. command, graphical, multimedia), the input/output device used (e.g. pen-based, speech-based), or the platform being designed for (e.g. PC, mobile, tabletop). The interface types are loosely ordered in terms of when they were developed. They are numbered to make it easier to find a particular one (see Table 6.1 for complete set). It should be noted, however, that this classification is for convenience. The interface entries are not mutually exclusive since some products can appear in two categories. For example, a smartphone can be considered to be either mobile or touch. Table 6.1 suggests which interfaces are related or have design issues in common.</a:t>
            </a:r>
          </a:p>
          <a:p>
            <a:pPr eaLnBrk="1" hangingPunct="1"/>
            <a:endParaRPr lang="en-GB" altLang="en-US">
              <a:latin typeface="Arial" panose="020B0604020202020204" pitchFamily="34" charset="0"/>
            </a:endParaRPr>
          </a:p>
          <a:p>
            <a:pPr eaLnBrk="1" hangingPunct="1"/>
            <a:endParaRPr lang="en-GB" altLang="en-US">
              <a:latin typeface="Arial" panose="020B0604020202020204" pitchFamily="34" charset="0"/>
            </a:endParaRPr>
          </a:p>
          <a:p>
            <a:pPr eaLnBrk="1" hangingPunct="1"/>
            <a:endParaRPr lang="en-GB"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F2BF2BB1-1154-ED99-0648-D9CFC05672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3763300-57DA-CA4A-A52D-C73DB906A17C}" type="slidenum">
              <a:rPr lang="en-GB" altLang="en-US" sz="1200"/>
              <a:pPr eaLnBrk="1" hangingPunct="1"/>
              <a:t>24</a:t>
            </a:fld>
            <a:endParaRPr lang="en-GB" altLang="en-US" sz="1200"/>
          </a:p>
        </p:txBody>
      </p:sp>
      <p:sp>
        <p:nvSpPr>
          <p:cNvPr id="58371" name="Rectangle 7">
            <a:extLst>
              <a:ext uri="{FF2B5EF4-FFF2-40B4-BE49-F238E27FC236}">
                <a16:creationId xmlns:a16="http://schemas.microsoft.com/office/drawing/2014/main" id="{061A9494-A2D0-BA28-1156-BEEDD7323C8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B2A4FC7-A898-4444-82FC-0E697810A9EE}" type="slidenum">
              <a:rPr lang="en-US" altLang="en-US" sz="1200">
                <a:latin typeface="Times" pitchFamily="2" charset="0"/>
              </a:rPr>
              <a:pPr algn="r"/>
              <a:t>24</a:t>
            </a:fld>
            <a:endParaRPr lang="en-US" altLang="en-US" sz="1200">
              <a:latin typeface="Times" pitchFamily="2" charset="0"/>
            </a:endParaRPr>
          </a:p>
        </p:txBody>
      </p:sp>
      <p:sp>
        <p:nvSpPr>
          <p:cNvPr id="58372" name="Rectangle 2">
            <a:extLst>
              <a:ext uri="{FF2B5EF4-FFF2-40B4-BE49-F238E27FC236}">
                <a16:creationId xmlns:a16="http://schemas.microsoft.com/office/drawing/2014/main" id="{4E0894CC-7CA1-D9AA-F38F-CC6673934B40}"/>
              </a:ext>
            </a:extLst>
          </p:cNvPr>
          <p:cNvSpPr>
            <a:spLocks noGrp="1" noRot="1" noChangeAspect="1" noChangeArrowheads="1" noTextEdit="1"/>
          </p:cNvSpPr>
          <p:nvPr>
            <p:ph type="sldImg"/>
          </p:nvPr>
        </p:nvSpPr>
        <p:spPr>
          <a:ln/>
        </p:spPr>
      </p:sp>
      <p:sp>
        <p:nvSpPr>
          <p:cNvPr id="58373" name="Rectangle 3">
            <a:extLst>
              <a:ext uri="{FF2B5EF4-FFF2-40B4-BE49-F238E27FC236}">
                <a16:creationId xmlns:a16="http://schemas.microsoft.com/office/drawing/2014/main" id="{66F6910E-6F14-F947-69C5-2B673E43F37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F1450BE0-28BE-1D34-E39B-03BEEF8377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330DEFA-FF47-EE4B-86FE-9C69BCA00544}" type="slidenum">
              <a:rPr lang="en-GB" altLang="en-US" sz="1200"/>
              <a:pPr eaLnBrk="1" hangingPunct="1"/>
              <a:t>25</a:t>
            </a:fld>
            <a:endParaRPr lang="en-GB" altLang="en-US" sz="1200"/>
          </a:p>
        </p:txBody>
      </p:sp>
      <p:sp>
        <p:nvSpPr>
          <p:cNvPr id="60419" name="Rectangle 7">
            <a:extLst>
              <a:ext uri="{FF2B5EF4-FFF2-40B4-BE49-F238E27FC236}">
                <a16:creationId xmlns:a16="http://schemas.microsoft.com/office/drawing/2014/main" id="{93C76E5C-96E6-D374-4F93-55C8ECFC4B9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77DBFD09-43D3-5046-B86A-600BCF1CDAFA}" type="slidenum">
              <a:rPr lang="en-US" altLang="en-US" sz="1200">
                <a:latin typeface="Times" pitchFamily="2" charset="0"/>
              </a:rPr>
              <a:pPr algn="r"/>
              <a:t>25</a:t>
            </a:fld>
            <a:endParaRPr lang="en-US" altLang="en-US" sz="1200">
              <a:latin typeface="Times" pitchFamily="2" charset="0"/>
            </a:endParaRPr>
          </a:p>
        </p:txBody>
      </p:sp>
      <p:sp>
        <p:nvSpPr>
          <p:cNvPr id="60420" name="Rectangle 2">
            <a:extLst>
              <a:ext uri="{FF2B5EF4-FFF2-40B4-BE49-F238E27FC236}">
                <a16:creationId xmlns:a16="http://schemas.microsoft.com/office/drawing/2014/main" id="{26B7E150-722A-129B-AB92-AA3A22C57E29}"/>
              </a:ext>
            </a:extLst>
          </p:cNvPr>
          <p:cNvSpPr>
            <a:spLocks noGrp="1" noRot="1" noChangeAspect="1" noChangeArrowheads="1" noTextEdit="1"/>
          </p:cNvSpPr>
          <p:nvPr>
            <p:ph type="sldImg"/>
          </p:nvPr>
        </p:nvSpPr>
        <p:spPr>
          <a:ln/>
        </p:spPr>
      </p:sp>
      <p:sp>
        <p:nvSpPr>
          <p:cNvPr id="60421" name="Rectangle 3">
            <a:extLst>
              <a:ext uri="{FF2B5EF4-FFF2-40B4-BE49-F238E27FC236}">
                <a16:creationId xmlns:a16="http://schemas.microsoft.com/office/drawing/2014/main" id="{5DFCF571-6D4B-85B4-9CB0-3C163965F45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3EB00BF6-3EC7-D404-1F36-ADCD0917C5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90F61AC-0A25-B240-BF92-067178D53262}" type="slidenum">
              <a:rPr lang="en-GB" altLang="en-US" sz="1200"/>
              <a:pPr eaLnBrk="1" hangingPunct="1"/>
              <a:t>26</a:t>
            </a:fld>
            <a:endParaRPr lang="en-GB" altLang="en-US" sz="1200"/>
          </a:p>
        </p:txBody>
      </p:sp>
      <p:sp>
        <p:nvSpPr>
          <p:cNvPr id="62467" name="Rectangle 7">
            <a:extLst>
              <a:ext uri="{FF2B5EF4-FFF2-40B4-BE49-F238E27FC236}">
                <a16:creationId xmlns:a16="http://schemas.microsoft.com/office/drawing/2014/main" id="{656D24D1-104F-20EA-9AC6-6D66C590860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7254A37-5D25-C841-80A8-8038300F8A3F}" type="slidenum">
              <a:rPr lang="en-US" altLang="en-US" sz="1200">
                <a:latin typeface="Times" pitchFamily="2" charset="0"/>
              </a:rPr>
              <a:pPr algn="r"/>
              <a:t>26</a:t>
            </a:fld>
            <a:endParaRPr lang="en-US" altLang="en-US" sz="1200">
              <a:latin typeface="Times" pitchFamily="2" charset="0"/>
            </a:endParaRPr>
          </a:p>
        </p:txBody>
      </p:sp>
      <p:sp>
        <p:nvSpPr>
          <p:cNvPr id="62468" name="Rectangle 2">
            <a:extLst>
              <a:ext uri="{FF2B5EF4-FFF2-40B4-BE49-F238E27FC236}">
                <a16:creationId xmlns:a16="http://schemas.microsoft.com/office/drawing/2014/main" id="{7DBA3E3B-0B4A-8FC9-B332-EE2A191F5CB0}"/>
              </a:ext>
            </a:extLst>
          </p:cNvPr>
          <p:cNvSpPr>
            <a:spLocks noGrp="1" noRot="1" noChangeAspect="1" noChangeArrowheads="1" noTextEdit="1"/>
          </p:cNvSpPr>
          <p:nvPr>
            <p:ph type="sldImg"/>
          </p:nvPr>
        </p:nvSpPr>
        <p:spPr>
          <a:ln/>
        </p:spPr>
      </p:sp>
      <p:sp>
        <p:nvSpPr>
          <p:cNvPr id="62469" name="Rectangle 3">
            <a:extLst>
              <a:ext uri="{FF2B5EF4-FFF2-40B4-BE49-F238E27FC236}">
                <a16:creationId xmlns:a16="http://schemas.microsoft.com/office/drawing/2014/main" id="{58922EA9-3D6C-C4C6-31D8-F1F2931C0C0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F73354A1-2ACA-180E-F15C-8FD6B48964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6F7C192-55C3-BB48-A9DD-9DB6D66CA18D}" type="slidenum">
              <a:rPr lang="en-GB" altLang="en-US" sz="1200"/>
              <a:pPr eaLnBrk="1" hangingPunct="1"/>
              <a:t>27</a:t>
            </a:fld>
            <a:endParaRPr lang="en-GB" altLang="en-US" sz="1200"/>
          </a:p>
        </p:txBody>
      </p:sp>
      <p:sp>
        <p:nvSpPr>
          <p:cNvPr id="64515" name="Rectangle 7">
            <a:extLst>
              <a:ext uri="{FF2B5EF4-FFF2-40B4-BE49-F238E27FC236}">
                <a16:creationId xmlns:a16="http://schemas.microsoft.com/office/drawing/2014/main" id="{27F0410A-568B-BDE8-C591-17D9B5A6041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8FC7EC4C-4E98-D241-B0A2-5F7F038B7440}" type="slidenum">
              <a:rPr lang="en-US" altLang="en-US" sz="1200">
                <a:latin typeface="Times" pitchFamily="2" charset="0"/>
              </a:rPr>
              <a:pPr algn="r"/>
              <a:t>27</a:t>
            </a:fld>
            <a:endParaRPr lang="en-US" altLang="en-US" sz="1200">
              <a:latin typeface="Times" pitchFamily="2" charset="0"/>
            </a:endParaRPr>
          </a:p>
        </p:txBody>
      </p:sp>
      <p:sp>
        <p:nvSpPr>
          <p:cNvPr id="64516" name="Rectangle 2">
            <a:extLst>
              <a:ext uri="{FF2B5EF4-FFF2-40B4-BE49-F238E27FC236}">
                <a16:creationId xmlns:a16="http://schemas.microsoft.com/office/drawing/2014/main" id="{9657BFD6-0B03-FE56-B1BD-A900BE59DFB2}"/>
              </a:ext>
            </a:extLst>
          </p:cNvPr>
          <p:cNvSpPr>
            <a:spLocks noGrp="1" noRot="1" noChangeAspect="1" noChangeArrowheads="1" noTextEdit="1"/>
          </p:cNvSpPr>
          <p:nvPr>
            <p:ph type="sldImg"/>
          </p:nvPr>
        </p:nvSpPr>
        <p:spPr>
          <a:ln/>
        </p:spPr>
      </p:sp>
      <p:sp>
        <p:nvSpPr>
          <p:cNvPr id="64517" name="Rectangle 3">
            <a:extLst>
              <a:ext uri="{FF2B5EF4-FFF2-40B4-BE49-F238E27FC236}">
                <a16:creationId xmlns:a16="http://schemas.microsoft.com/office/drawing/2014/main" id="{C39329A1-1E11-CACA-4BCC-EB450077B18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7AA1DC48-40EA-F2A7-7838-1BE1621415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3AEF07C-E432-214D-9E7D-A45CB02E9F72}" type="slidenum">
              <a:rPr lang="en-GB" altLang="en-US" sz="1200"/>
              <a:pPr eaLnBrk="1" hangingPunct="1"/>
              <a:t>28</a:t>
            </a:fld>
            <a:endParaRPr lang="en-GB" altLang="en-US" sz="1200"/>
          </a:p>
        </p:txBody>
      </p:sp>
      <p:sp>
        <p:nvSpPr>
          <p:cNvPr id="66563" name="Rectangle 7">
            <a:extLst>
              <a:ext uri="{FF2B5EF4-FFF2-40B4-BE49-F238E27FC236}">
                <a16:creationId xmlns:a16="http://schemas.microsoft.com/office/drawing/2014/main" id="{D1ABC53B-8C87-2349-43C6-93177ECB463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EBFB50A0-A5A9-314C-A37B-B4723BBB9C3D}" type="slidenum">
              <a:rPr lang="en-US" altLang="en-US" sz="1200">
                <a:latin typeface="Times" pitchFamily="2" charset="0"/>
              </a:rPr>
              <a:pPr algn="r"/>
              <a:t>28</a:t>
            </a:fld>
            <a:endParaRPr lang="en-US" altLang="en-US" sz="1200">
              <a:latin typeface="Times" pitchFamily="2" charset="0"/>
            </a:endParaRPr>
          </a:p>
        </p:txBody>
      </p:sp>
      <p:sp>
        <p:nvSpPr>
          <p:cNvPr id="66564" name="Rectangle 2">
            <a:extLst>
              <a:ext uri="{FF2B5EF4-FFF2-40B4-BE49-F238E27FC236}">
                <a16:creationId xmlns:a16="http://schemas.microsoft.com/office/drawing/2014/main" id="{37F8FC8A-67DF-DFB0-3753-53AA0BEA7FF8}"/>
              </a:ext>
            </a:extLst>
          </p:cNvPr>
          <p:cNvSpPr>
            <a:spLocks noGrp="1" noRot="1" noChangeAspect="1" noChangeArrowheads="1" noTextEdit="1"/>
          </p:cNvSpPr>
          <p:nvPr>
            <p:ph type="sldImg"/>
          </p:nvPr>
        </p:nvSpPr>
        <p:spPr>
          <a:ln/>
        </p:spPr>
      </p:sp>
      <p:sp>
        <p:nvSpPr>
          <p:cNvPr id="66565" name="Rectangle 3">
            <a:extLst>
              <a:ext uri="{FF2B5EF4-FFF2-40B4-BE49-F238E27FC236}">
                <a16:creationId xmlns:a16="http://schemas.microsoft.com/office/drawing/2014/main" id="{386366AE-682C-F4E1-CD91-E46BED8673D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984B968E-581D-F879-9F89-E0E9AC7177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9AAF53D-44E3-5443-BE4A-D9723CB127E2}" type="slidenum">
              <a:rPr lang="en-GB" altLang="en-US" sz="1200"/>
              <a:pPr eaLnBrk="1" hangingPunct="1"/>
              <a:t>29</a:t>
            </a:fld>
            <a:endParaRPr lang="en-GB" altLang="en-US" sz="1200"/>
          </a:p>
        </p:txBody>
      </p:sp>
      <p:sp>
        <p:nvSpPr>
          <p:cNvPr id="68611" name="Rectangle 7">
            <a:extLst>
              <a:ext uri="{FF2B5EF4-FFF2-40B4-BE49-F238E27FC236}">
                <a16:creationId xmlns:a16="http://schemas.microsoft.com/office/drawing/2014/main" id="{EEA9498C-D837-2754-0AB1-F8E7F3A5CFC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2C84723-4ED3-B443-8C4A-9C7C82A0C4A8}" type="slidenum">
              <a:rPr lang="en-US" altLang="en-US" sz="1200">
                <a:latin typeface="Times" pitchFamily="2" charset="0"/>
              </a:rPr>
              <a:pPr algn="r"/>
              <a:t>29</a:t>
            </a:fld>
            <a:endParaRPr lang="en-US" altLang="en-US" sz="1200">
              <a:latin typeface="Times" pitchFamily="2" charset="0"/>
            </a:endParaRPr>
          </a:p>
        </p:txBody>
      </p:sp>
      <p:sp>
        <p:nvSpPr>
          <p:cNvPr id="68612" name="Rectangle 2">
            <a:extLst>
              <a:ext uri="{FF2B5EF4-FFF2-40B4-BE49-F238E27FC236}">
                <a16:creationId xmlns:a16="http://schemas.microsoft.com/office/drawing/2014/main" id="{C977EFD5-D068-30B8-46B8-FE6F4BE7F383}"/>
              </a:ext>
            </a:extLst>
          </p:cNvPr>
          <p:cNvSpPr>
            <a:spLocks noGrp="1" noRot="1" noChangeAspect="1" noChangeArrowheads="1" noTextEdit="1"/>
          </p:cNvSpPr>
          <p:nvPr>
            <p:ph type="sldImg"/>
          </p:nvPr>
        </p:nvSpPr>
        <p:spPr>
          <a:ln/>
        </p:spPr>
      </p:sp>
      <p:sp>
        <p:nvSpPr>
          <p:cNvPr id="68613" name="Rectangle 3">
            <a:extLst>
              <a:ext uri="{FF2B5EF4-FFF2-40B4-BE49-F238E27FC236}">
                <a16:creationId xmlns:a16="http://schemas.microsoft.com/office/drawing/2014/main" id="{ECDD5C48-C1B4-AF5B-0A88-74083F897F0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F4C4B920-8E44-5E07-18EE-3E8777122B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F10FFAB-E3AA-6D48-9982-7D8C77F560C0}" type="slidenum">
              <a:rPr lang="en-GB" altLang="en-US" sz="1200"/>
              <a:pPr eaLnBrk="1" hangingPunct="1"/>
              <a:t>30</a:t>
            </a:fld>
            <a:endParaRPr lang="en-GB" altLang="en-US" sz="1200"/>
          </a:p>
        </p:txBody>
      </p:sp>
      <p:sp>
        <p:nvSpPr>
          <p:cNvPr id="70659" name="Rectangle 7">
            <a:extLst>
              <a:ext uri="{FF2B5EF4-FFF2-40B4-BE49-F238E27FC236}">
                <a16:creationId xmlns:a16="http://schemas.microsoft.com/office/drawing/2014/main" id="{138B11AA-BFC0-1D04-73DC-23590A8A9B0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79D2394-E83D-1E46-8B5A-27B838859C12}" type="slidenum">
              <a:rPr lang="en-US" altLang="en-US" sz="1200">
                <a:latin typeface="Times" pitchFamily="2" charset="0"/>
              </a:rPr>
              <a:pPr algn="r"/>
              <a:t>30</a:t>
            </a:fld>
            <a:endParaRPr lang="en-US" altLang="en-US" sz="1200">
              <a:latin typeface="Times" pitchFamily="2" charset="0"/>
            </a:endParaRPr>
          </a:p>
        </p:txBody>
      </p:sp>
      <p:sp>
        <p:nvSpPr>
          <p:cNvPr id="70660" name="Rectangle 2">
            <a:extLst>
              <a:ext uri="{FF2B5EF4-FFF2-40B4-BE49-F238E27FC236}">
                <a16:creationId xmlns:a16="http://schemas.microsoft.com/office/drawing/2014/main" id="{6E1E4327-0974-5188-DBEF-6EC0C29B8168}"/>
              </a:ext>
            </a:extLst>
          </p:cNvPr>
          <p:cNvSpPr>
            <a:spLocks noGrp="1" noRot="1" noChangeAspect="1" noChangeArrowheads="1" noTextEdit="1"/>
          </p:cNvSpPr>
          <p:nvPr>
            <p:ph type="sldImg"/>
          </p:nvPr>
        </p:nvSpPr>
        <p:spPr>
          <a:ln/>
        </p:spPr>
      </p:sp>
      <p:sp>
        <p:nvSpPr>
          <p:cNvPr id="70661" name="Rectangle 3">
            <a:extLst>
              <a:ext uri="{FF2B5EF4-FFF2-40B4-BE49-F238E27FC236}">
                <a16:creationId xmlns:a16="http://schemas.microsoft.com/office/drawing/2014/main" id="{DBB11DCB-0BE0-D3CE-AF42-2324CA36498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A13DC90C-19D6-912B-B4F2-AA8713CFB2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E5CDECF-7703-0B4F-A6E7-5EDD96DC7355}" type="slidenum">
              <a:rPr lang="en-GB" altLang="en-US" sz="1200"/>
              <a:pPr eaLnBrk="1" hangingPunct="1"/>
              <a:t>31</a:t>
            </a:fld>
            <a:endParaRPr lang="en-GB" altLang="en-US" sz="1200"/>
          </a:p>
        </p:txBody>
      </p:sp>
      <p:sp>
        <p:nvSpPr>
          <p:cNvPr id="72707" name="Rectangle 7">
            <a:extLst>
              <a:ext uri="{FF2B5EF4-FFF2-40B4-BE49-F238E27FC236}">
                <a16:creationId xmlns:a16="http://schemas.microsoft.com/office/drawing/2014/main" id="{64CF8B91-5C40-507F-47AE-E05EE4B1B57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9226AF6-BF3D-C34E-9582-1E7E3426D45C}" type="slidenum">
              <a:rPr lang="en-US" altLang="en-US" sz="1200">
                <a:latin typeface="Times" pitchFamily="2" charset="0"/>
              </a:rPr>
              <a:pPr algn="r"/>
              <a:t>31</a:t>
            </a:fld>
            <a:endParaRPr lang="en-US" altLang="en-US" sz="1200">
              <a:latin typeface="Times" pitchFamily="2" charset="0"/>
            </a:endParaRPr>
          </a:p>
        </p:txBody>
      </p:sp>
      <p:sp>
        <p:nvSpPr>
          <p:cNvPr id="72708" name="Rectangle 2">
            <a:extLst>
              <a:ext uri="{FF2B5EF4-FFF2-40B4-BE49-F238E27FC236}">
                <a16:creationId xmlns:a16="http://schemas.microsoft.com/office/drawing/2014/main" id="{CA7B90A0-3D47-447C-05BA-A398E9374EF4}"/>
              </a:ext>
            </a:extLst>
          </p:cNvPr>
          <p:cNvSpPr>
            <a:spLocks noGrp="1" noRot="1" noChangeAspect="1" noChangeArrowheads="1" noTextEdit="1"/>
          </p:cNvSpPr>
          <p:nvPr>
            <p:ph type="sldImg"/>
          </p:nvPr>
        </p:nvSpPr>
        <p:spPr>
          <a:ln/>
        </p:spPr>
      </p:sp>
      <p:sp>
        <p:nvSpPr>
          <p:cNvPr id="72709" name="Rectangle 3">
            <a:extLst>
              <a:ext uri="{FF2B5EF4-FFF2-40B4-BE49-F238E27FC236}">
                <a16:creationId xmlns:a16="http://schemas.microsoft.com/office/drawing/2014/main" id="{C36C397F-05DD-CEF5-8EA3-8FDD785867C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72CA4945-4EAD-7459-0F09-FE8F4C2D48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D260B25-96D7-844F-84C0-E8B6EECE9A93}" type="slidenum">
              <a:rPr lang="en-GB" altLang="en-US" sz="1200"/>
              <a:pPr eaLnBrk="1" hangingPunct="1"/>
              <a:t>32</a:t>
            </a:fld>
            <a:endParaRPr lang="en-GB" altLang="en-US" sz="1200"/>
          </a:p>
        </p:txBody>
      </p:sp>
      <p:sp>
        <p:nvSpPr>
          <p:cNvPr id="74755" name="Rectangle 7">
            <a:extLst>
              <a:ext uri="{FF2B5EF4-FFF2-40B4-BE49-F238E27FC236}">
                <a16:creationId xmlns:a16="http://schemas.microsoft.com/office/drawing/2014/main" id="{CEB5DD6E-D80A-BF9A-8A86-517CCBB0131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FE8ADEBE-FF12-084A-B980-C376353B3DBF}" type="slidenum">
              <a:rPr lang="en-US" altLang="en-US" sz="1200">
                <a:latin typeface="Times" pitchFamily="2" charset="0"/>
              </a:rPr>
              <a:pPr algn="r"/>
              <a:t>32</a:t>
            </a:fld>
            <a:endParaRPr lang="en-US" altLang="en-US" sz="1200">
              <a:latin typeface="Times" pitchFamily="2" charset="0"/>
            </a:endParaRPr>
          </a:p>
        </p:txBody>
      </p:sp>
      <p:sp>
        <p:nvSpPr>
          <p:cNvPr id="74756" name="Rectangle 2">
            <a:extLst>
              <a:ext uri="{FF2B5EF4-FFF2-40B4-BE49-F238E27FC236}">
                <a16:creationId xmlns:a16="http://schemas.microsoft.com/office/drawing/2014/main" id="{1919BD32-DA13-05AE-9708-E7134BF4473C}"/>
              </a:ext>
            </a:extLst>
          </p:cNvPr>
          <p:cNvSpPr>
            <a:spLocks noGrp="1" noRot="1" noChangeAspect="1" noChangeArrowheads="1" noTextEdit="1"/>
          </p:cNvSpPr>
          <p:nvPr>
            <p:ph type="sldImg"/>
          </p:nvPr>
        </p:nvSpPr>
        <p:spPr>
          <a:ln/>
        </p:spPr>
      </p:sp>
      <p:sp>
        <p:nvSpPr>
          <p:cNvPr id="74757" name="Rectangle 3">
            <a:extLst>
              <a:ext uri="{FF2B5EF4-FFF2-40B4-BE49-F238E27FC236}">
                <a16:creationId xmlns:a16="http://schemas.microsoft.com/office/drawing/2014/main" id="{596D4904-899A-3901-97DB-2080F31A661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B25BE469-4DC8-E078-86E1-068EF536F6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2133FD2-7E9A-9444-A64B-5EB2F74B0338}" type="slidenum">
              <a:rPr lang="en-GB" altLang="en-US" sz="1200"/>
              <a:pPr eaLnBrk="1" hangingPunct="1"/>
              <a:t>33</a:t>
            </a:fld>
            <a:endParaRPr lang="en-GB" altLang="en-US" sz="1200"/>
          </a:p>
        </p:txBody>
      </p:sp>
      <p:sp>
        <p:nvSpPr>
          <p:cNvPr id="76803" name="Rectangle 7">
            <a:extLst>
              <a:ext uri="{FF2B5EF4-FFF2-40B4-BE49-F238E27FC236}">
                <a16:creationId xmlns:a16="http://schemas.microsoft.com/office/drawing/2014/main" id="{A6AE798B-DBD4-33FC-DFD0-BD7004BC1A2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234F33B-2CA4-474D-A13D-ABBBDF617C0D}" type="slidenum">
              <a:rPr lang="en-US" altLang="en-US" sz="1200">
                <a:latin typeface="Times" pitchFamily="2" charset="0"/>
              </a:rPr>
              <a:pPr algn="r"/>
              <a:t>33</a:t>
            </a:fld>
            <a:endParaRPr lang="en-US" altLang="en-US" sz="1200">
              <a:latin typeface="Times" pitchFamily="2" charset="0"/>
            </a:endParaRPr>
          </a:p>
        </p:txBody>
      </p:sp>
      <p:sp>
        <p:nvSpPr>
          <p:cNvPr id="76804" name="Rectangle 2">
            <a:extLst>
              <a:ext uri="{FF2B5EF4-FFF2-40B4-BE49-F238E27FC236}">
                <a16:creationId xmlns:a16="http://schemas.microsoft.com/office/drawing/2014/main" id="{6AA4EF18-803A-255C-99F5-74E6E28A90D5}"/>
              </a:ext>
            </a:extLst>
          </p:cNvPr>
          <p:cNvSpPr>
            <a:spLocks noGrp="1" noRot="1" noChangeAspect="1" noChangeArrowheads="1" noTextEdit="1"/>
          </p:cNvSpPr>
          <p:nvPr>
            <p:ph type="sldImg"/>
          </p:nvPr>
        </p:nvSpPr>
        <p:spPr>
          <a:ln/>
        </p:spPr>
      </p:sp>
      <p:sp>
        <p:nvSpPr>
          <p:cNvPr id="76805" name="Rectangle 3">
            <a:extLst>
              <a:ext uri="{FF2B5EF4-FFF2-40B4-BE49-F238E27FC236}">
                <a16:creationId xmlns:a16="http://schemas.microsoft.com/office/drawing/2014/main" id="{78B5D64B-401B-86F8-A120-6255CE9A1E1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2E3633C2-59A1-668E-0017-94BDD50B0C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E6839DA-56E1-A04B-87E0-F9871FBABEA3}" type="slidenum">
              <a:rPr lang="en-GB" altLang="en-US" sz="1200"/>
              <a:pPr eaLnBrk="1" hangingPunct="1"/>
              <a:t>4</a:t>
            </a:fld>
            <a:endParaRPr lang="en-GB" altLang="en-US" sz="1200"/>
          </a:p>
        </p:txBody>
      </p:sp>
      <p:sp>
        <p:nvSpPr>
          <p:cNvPr id="20483" name="Rectangle 7">
            <a:extLst>
              <a:ext uri="{FF2B5EF4-FFF2-40B4-BE49-F238E27FC236}">
                <a16:creationId xmlns:a16="http://schemas.microsoft.com/office/drawing/2014/main" id="{BC6AC18B-9EBB-A1A2-62E0-A9B6DA6F0FD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8375EE41-A25D-7146-95B1-AEEAAB0F7A44}" type="slidenum">
              <a:rPr lang="en-US" altLang="en-US" sz="1200">
                <a:latin typeface="Times" pitchFamily="2" charset="0"/>
              </a:rPr>
              <a:pPr algn="r"/>
              <a:t>4</a:t>
            </a:fld>
            <a:endParaRPr lang="en-US" altLang="en-US" sz="1200">
              <a:latin typeface="Times" pitchFamily="2" charset="0"/>
            </a:endParaRPr>
          </a:p>
        </p:txBody>
      </p:sp>
      <p:sp>
        <p:nvSpPr>
          <p:cNvPr id="20484" name="Rectangle 2">
            <a:extLst>
              <a:ext uri="{FF2B5EF4-FFF2-40B4-BE49-F238E27FC236}">
                <a16:creationId xmlns:a16="http://schemas.microsoft.com/office/drawing/2014/main" id="{E464AE4E-F2D9-63B6-22BB-0999FE24B934}"/>
              </a:ext>
            </a:extLst>
          </p:cNvPr>
          <p:cNvSpPr>
            <a:spLocks noGrp="1" noRot="1" noChangeAspect="1" noChangeArrowheads="1" noTextEdit="1"/>
          </p:cNvSpPr>
          <p:nvPr>
            <p:ph type="sldImg"/>
          </p:nvPr>
        </p:nvSpPr>
        <p:spPr>
          <a:ln/>
        </p:spPr>
      </p:sp>
      <p:sp>
        <p:nvSpPr>
          <p:cNvPr id="20485" name="Rectangle 3">
            <a:extLst>
              <a:ext uri="{FF2B5EF4-FFF2-40B4-BE49-F238E27FC236}">
                <a16:creationId xmlns:a16="http://schemas.microsoft.com/office/drawing/2014/main" id="{FE322B15-C12D-0591-1181-C8B2F31D533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BB2A7717-5108-C7A4-9ADA-6AB49B336A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1E25F03-A541-6C45-8ADD-52F613FB0782}" type="slidenum">
              <a:rPr lang="en-GB" altLang="en-US" sz="1200"/>
              <a:pPr eaLnBrk="1" hangingPunct="1"/>
              <a:t>34</a:t>
            </a:fld>
            <a:endParaRPr lang="en-GB" altLang="en-US" sz="1200"/>
          </a:p>
        </p:txBody>
      </p:sp>
      <p:sp>
        <p:nvSpPr>
          <p:cNvPr id="78851" name="Rectangle 7">
            <a:extLst>
              <a:ext uri="{FF2B5EF4-FFF2-40B4-BE49-F238E27FC236}">
                <a16:creationId xmlns:a16="http://schemas.microsoft.com/office/drawing/2014/main" id="{BE3C2054-521F-9C8D-12BB-79CA72571C7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7958D73-675B-A94B-B01D-9FF9237C56DE}" type="slidenum">
              <a:rPr lang="en-US" altLang="en-US" sz="1200">
                <a:latin typeface="Times" pitchFamily="2" charset="0"/>
              </a:rPr>
              <a:pPr algn="r"/>
              <a:t>34</a:t>
            </a:fld>
            <a:endParaRPr lang="en-US" altLang="en-US" sz="1200">
              <a:latin typeface="Times" pitchFamily="2" charset="0"/>
            </a:endParaRPr>
          </a:p>
        </p:txBody>
      </p:sp>
      <p:sp>
        <p:nvSpPr>
          <p:cNvPr id="78852" name="Rectangle 2">
            <a:extLst>
              <a:ext uri="{FF2B5EF4-FFF2-40B4-BE49-F238E27FC236}">
                <a16:creationId xmlns:a16="http://schemas.microsoft.com/office/drawing/2014/main" id="{29A9231C-282A-8DFC-35FF-4B6D9AFE1C5A}"/>
              </a:ext>
            </a:extLst>
          </p:cNvPr>
          <p:cNvSpPr>
            <a:spLocks noGrp="1" noRot="1" noChangeAspect="1" noChangeArrowheads="1" noTextEdit="1"/>
          </p:cNvSpPr>
          <p:nvPr>
            <p:ph type="sldImg"/>
          </p:nvPr>
        </p:nvSpPr>
        <p:spPr>
          <a:ln/>
        </p:spPr>
      </p:sp>
      <p:sp>
        <p:nvSpPr>
          <p:cNvPr id="78853" name="Rectangle 3">
            <a:extLst>
              <a:ext uri="{FF2B5EF4-FFF2-40B4-BE49-F238E27FC236}">
                <a16:creationId xmlns:a16="http://schemas.microsoft.com/office/drawing/2014/main" id="{EF407814-5EB0-62CF-CE4C-67D68211758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5FBA9A8-F119-A208-F38D-943D5B05BF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CCEAB57-287A-3C45-94CB-10BFC160AF20}" type="slidenum">
              <a:rPr lang="en-GB" altLang="en-US" sz="1200"/>
              <a:pPr eaLnBrk="1" hangingPunct="1"/>
              <a:t>35</a:t>
            </a:fld>
            <a:endParaRPr lang="en-GB" altLang="en-US" sz="1200"/>
          </a:p>
        </p:txBody>
      </p:sp>
      <p:sp>
        <p:nvSpPr>
          <p:cNvPr id="80899" name="Rectangle 7">
            <a:extLst>
              <a:ext uri="{FF2B5EF4-FFF2-40B4-BE49-F238E27FC236}">
                <a16:creationId xmlns:a16="http://schemas.microsoft.com/office/drawing/2014/main" id="{DF8C02B4-F841-9842-D1EA-6C64E4C3C29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C2176E84-6021-1742-B0BC-93F3BEE16CE6}" type="slidenum">
              <a:rPr lang="en-US" altLang="en-US" sz="1200">
                <a:latin typeface="Times" pitchFamily="2" charset="0"/>
              </a:rPr>
              <a:pPr algn="r"/>
              <a:t>35</a:t>
            </a:fld>
            <a:endParaRPr lang="en-US" altLang="en-US" sz="1200">
              <a:latin typeface="Times" pitchFamily="2" charset="0"/>
            </a:endParaRPr>
          </a:p>
        </p:txBody>
      </p:sp>
      <p:sp>
        <p:nvSpPr>
          <p:cNvPr id="80900" name="Rectangle 2">
            <a:extLst>
              <a:ext uri="{FF2B5EF4-FFF2-40B4-BE49-F238E27FC236}">
                <a16:creationId xmlns:a16="http://schemas.microsoft.com/office/drawing/2014/main" id="{4D1CED13-154A-7503-DC46-FE7D6D01D7CB}"/>
              </a:ext>
            </a:extLst>
          </p:cNvPr>
          <p:cNvSpPr>
            <a:spLocks noGrp="1" noRot="1" noChangeAspect="1" noChangeArrowheads="1" noTextEdit="1"/>
          </p:cNvSpPr>
          <p:nvPr>
            <p:ph type="sldImg"/>
          </p:nvPr>
        </p:nvSpPr>
        <p:spPr>
          <a:ln/>
        </p:spPr>
      </p:sp>
      <p:sp>
        <p:nvSpPr>
          <p:cNvPr id="80901" name="Rectangle 3">
            <a:extLst>
              <a:ext uri="{FF2B5EF4-FFF2-40B4-BE49-F238E27FC236}">
                <a16:creationId xmlns:a16="http://schemas.microsoft.com/office/drawing/2014/main" id="{5AC3E82C-AC25-45F2-E711-8EABE5AF494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E5E90550-6A63-D083-21D5-CE9CEFA0EB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CB69273-7D10-A24A-AB2A-4C8B2A7232E6}" type="slidenum">
              <a:rPr lang="en-GB" altLang="en-US" sz="1200"/>
              <a:pPr eaLnBrk="1" hangingPunct="1"/>
              <a:t>36</a:t>
            </a:fld>
            <a:endParaRPr lang="en-GB" altLang="en-US" sz="1200"/>
          </a:p>
        </p:txBody>
      </p:sp>
      <p:sp>
        <p:nvSpPr>
          <p:cNvPr id="82947" name="Rectangle 7">
            <a:extLst>
              <a:ext uri="{FF2B5EF4-FFF2-40B4-BE49-F238E27FC236}">
                <a16:creationId xmlns:a16="http://schemas.microsoft.com/office/drawing/2014/main" id="{E5A7EA1A-CA0F-80A8-D6E3-17B67F9457C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401A71EF-B444-BF43-AE12-544CAEA5B37B}" type="slidenum">
              <a:rPr lang="en-US" altLang="en-US" sz="1200">
                <a:latin typeface="Times" pitchFamily="2" charset="0"/>
              </a:rPr>
              <a:pPr algn="r"/>
              <a:t>36</a:t>
            </a:fld>
            <a:endParaRPr lang="en-US" altLang="en-US" sz="1200">
              <a:latin typeface="Times" pitchFamily="2" charset="0"/>
            </a:endParaRPr>
          </a:p>
        </p:txBody>
      </p:sp>
      <p:sp>
        <p:nvSpPr>
          <p:cNvPr id="82948" name="Rectangle 2">
            <a:extLst>
              <a:ext uri="{FF2B5EF4-FFF2-40B4-BE49-F238E27FC236}">
                <a16:creationId xmlns:a16="http://schemas.microsoft.com/office/drawing/2014/main" id="{7498A3A3-1717-DCA8-80A3-D5B3A74BFB0B}"/>
              </a:ext>
            </a:extLst>
          </p:cNvPr>
          <p:cNvSpPr>
            <a:spLocks noGrp="1" noRot="1" noChangeAspect="1" noChangeArrowheads="1" noTextEdit="1"/>
          </p:cNvSpPr>
          <p:nvPr>
            <p:ph type="sldImg"/>
          </p:nvPr>
        </p:nvSpPr>
        <p:spPr>
          <a:ln/>
        </p:spPr>
      </p:sp>
      <p:sp>
        <p:nvSpPr>
          <p:cNvPr id="82949" name="Rectangle 3">
            <a:extLst>
              <a:ext uri="{FF2B5EF4-FFF2-40B4-BE49-F238E27FC236}">
                <a16:creationId xmlns:a16="http://schemas.microsoft.com/office/drawing/2014/main" id="{50BCA57E-077B-9E8F-FBA0-EA50A80A9C0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D693427A-F782-A4BF-A5C9-AAEDC8A440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E2E4DC2-63DC-7D46-836A-2C23C5E013DB}" type="slidenum">
              <a:rPr lang="en-GB" altLang="en-US" sz="1200"/>
              <a:pPr eaLnBrk="1" hangingPunct="1"/>
              <a:t>38</a:t>
            </a:fld>
            <a:endParaRPr lang="en-GB" altLang="en-US" sz="1200"/>
          </a:p>
        </p:txBody>
      </p:sp>
      <p:sp>
        <p:nvSpPr>
          <p:cNvPr id="86019" name="Rectangle 7">
            <a:extLst>
              <a:ext uri="{FF2B5EF4-FFF2-40B4-BE49-F238E27FC236}">
                <a16:creationId xmlns:a16="http://schemas.microsoft.com/office/drawing/2014/main" id="{7AF84BC8-68B4-094E-6556-9DEEFA3C90B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0896338-8270-7A4C-811E-97C9E8B32031}" type="slidenum">
              <a:rPr lang="en-US" altLang="en-US" sz="1200">
                <a:latin typeface="Times" pitchFamily="2" charset="0"/>
              </a:rPr>
              <a:pPr algn="r"/>
              <a:t>38</a:t>
            </a:fld>
            <a:endParaRPr lang="en-US" altLang="en-US" sz="1200">
              <a:latin typeface="Times" pitchFamily="2" charset="0"/>
            </a:endParaRPr>
          </a:p>
        </p:txBody>
      </p:sp>
      <p:sp>
        <p:nvSpPr>
          <p:cNvPr id="86020" name="Rectangle 2">
            <a:extLst>
              <a:ext uri="{FF2B5EF4-FFF2-40B4-BE49-F238E27FC236}">
                <a16:creationId xmlns:a16="http://schemas.microsoft.com/office/drawing/2014/main" id="{CE7BF9FD-655A-4913-023E-3C20A068ACFD}"/>
              </a:ext>
            </a:extLst>
          </p:cNvPr>
          <p:cNvSpPr>
            <a:spLocks noGrp="1" noRot="1" noChangeAspect="1" noChangeArrowheads="1" noTextEdit="1"/>
          </p:cNvSpPr>
          <p:nvPr>
            <p:ph type="sldImg"/>
          </p:nvPr>
        </p:nvSpPr>
        <p:spPr>
          <a:ln/>
        </p:spPr>
      </p:sp>
      <p:sp>
        <p:nvSpPr>
          <p:cNvPr id="86021" name="Rectangle 3">
            <a:extLst>
              <a:ext uri="{FF2B5EF4-FFF2-40B4-BE49-F238E27FC236}">
                <a16:creationId xmlns:a16="http://schemas.microsoft.com/office/drawing/2014/main" id="{1B824D6A-C7E9-87C9-D5B8-3B6C7F69CE5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A5D7AC0F-4CD4-8ECF-246B-C89D876825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B38FFD0-5F5E-2243-B984-165CA1CEFB3D}" type="slidenum">
              <a:rPr lang="en-GB" altLang="en-US" sz="1200"/>
              <a:pPr eaLnBrk="1" hangingPunct="1"/>
              <a:t>39</a:t>
            </a:fld>
            <a:endParaRPr lang="en-GB" altLang="en-US" sz="1200"/>
          </a:p>
        </p:txBody>
      </p:sp>
      <p:sp>
        <p:nvSpPr>
          <p:cNvPr id="88067" name="Rectangle 7">
            <a:extLst>
              <a:ext uri="{FF2B5EF4-FFF2-40B4-BE49-F238E27FC236}">
                <a16:creationId xmlns:a16="http://schemas.microsoft.com/office/drawing/2014/main" id="{547E8D4F-10F4-34A6-C06A-E462453019A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91BE5A2C-A71D-7944-8808-278D564B3725}" type="slidenum">
              <a:rPr lang="en-US" altLang="en-US" sz="1200">
                <a:latin typeface="Times" pitchFamily="2" charset="0"/>
              </a:rPr>
              <a:pPr algn="r"/>
              <a:t>39</a:t>
            </a:fld>
            <a:endParaRPr lang="en-US" altLang="en-US" sz="1200">
              <a:latin typeface="Times" pitchFamily="2" charset="0"/>
            </a:endParaRPr>
          </a:p>
        </p:txBody>
      </p:sp>
      <p:sp>
        <p:nvSpPr>
          <p:cNvPr id="88068" name="Rectangle 2">
            <a:extLst>
              <a:ext uri="{FF2B5EF4-FFF2-40B4-BE49-F238E27FC236}">
                <a16:creationId xmlns:a16="http://schemas.microsoft.com/office/drawing/2014/main" id="{7AD0F728-8873-10D1-4CEA-4AE39DC12FBE}"/>
              </a:ext>
            </a:extLst>
          </p:cNvPr>
          <p:cNvSpPr>
            <a:spLocks noGrp="1" noRot="1" noChangeAspect="1" noChangeArrowheads="1" noTextEdit="1"/>
          </p:cNvSpPr>
          <p:nvPr>
            <p:ph type="sldImg"/>
          </p:nvPr>
        </p:nvSpPr>
        <p:spPr>
          <a:ln/>
        </p:spPr>
      </p:sp>
      <p:sp>
        <p:nvSpPr>
          <p:cNvPr id="88069" name="Rectangle 3">
            <a:extLst>
              <a:ext uri="{FF2B5EF4-FFF2-40B4-BE49-F238E27FC236}">
                <a16:creationId xmlns:a16="http://schemas.microsoft.com/office/drawing/2014/main" id="{291E2A45-3D23-83D0-73B4-3995BB7E7C0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rPr>
              <a:t>Realism versus abstraction?</a:t>
            </a:r>
          </a:p>
          <a:p>
            <a:pPr eaLnBrk="1" hangingPunct="1"/>
            <a:r>
              <a:rPr lang="en-GB" altLang="en-US">
                <a:latin typeface="Arial" panose="020B0604020202020204" pitchFamily="34" charset="0"/>
              </a:rPr>
              <a:t>One of the challenges facing interaction designers is whether to use realism or abstraction when designing an interface. This means designing objects either to (i) give the illusion of behaving and looking like real-world counterparts or (ii) appear as abstractions of the objects being represented. This concern is particularly relevant when implementing conceptual models that are deliberately based on an analogy with some aspect of the real world. For example, is it preferable to design a desktop to look like a real desktop, a virtual house to look like a real house, or a virtual terrain to look like a real terrain? Or, alternatively, is it more effective to design representations as simple abstract renditions, depicting only a few salient features?</a:t>
            </a:r>
          </a:p>
          <a:p>
            <a:pPr eaLnBrk="1" hangingPunct="1"/>
            <a:r>
              <a:rPr lang="en-GB" altLang="en-US">
                <a:latin typeface="Arial" panose="020B0604020202020204" pitchFamily="34" charset="0"/>
              </a:rPr>
              <a:t>One of the main benefits of using realism at the interface is that it can enable people to feel more comfortable when first learning an application. The rationale behind this is that such representations can readily tap into people’s understanding of the physical world. Hence, realistic interfaces can help users initially understand the underlying conceptual model. In contrast, overly schematic and abstract representations can appear to be too computer-like and may be off-putting to the newcomer. The advantage of more abstract interfaces, however, is that they can be more efficient to use. Furthermore, the more experienced users become, the more they may find comfortable interfaces no longer to their liking. A dilemma facing designers, therefore, is deciding between creating interfaces to make novice users feel comfortable (but more experienced users less comfortable) and designing interfaces to be effective for more experienced users (but maybe harder to learn by novices).</a:t>
            </a:r>
          </a:p>
          <a:p>
            <a:pPr eaLnBrk="1" hangingPunct="1"/>
            <a:endParaRPr lang="en-GB"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9AB3F071-310B-D21E-77B1-8B281FB245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381CFD6-06CA-D840-941C-357603A451C9}" type="slidenum">
              <a:rPr lang="en-GB" altLang="en-US" sz="1200"/>
              <a:pPr eaLnBrk="1" hangingPunct="1"/>
              <a:t>6</a:t>
            </a:fld>
            <a:endParaRPr lang="en-GB" altLang="en-US" sz="1200"/>
          </a:p>
        </p:txBody>
      </p:sp>
      <p:sp>
        <p:nvSpPr>
          <p:cNvPr id="23555" name="Rectangle 7">
            <a:extLst>
              <a:ext uri="{FF2B5EF4-FFF2-40B4-BE49-F238E27FC236}">
                <a16:creationId xmlns:a16="http://schemas.microsoft.com/office/drawing/2014/main" id="{86C34D73-4D11-3E94-3621-C3C410FB2EB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D0468E2-B9C5-784C-91D3-78D6CCB6B4D8}" type="slidenum">
              <a:rPr lang="en-US" altLang="en-US" sz="1200">
                <a:latin typeface="Times" pitchFamily="2" charset="0"/>
              </a:rPr>
              <a:pPr algn="r"/>
              <a:t>6</a:t>
            </a:fld>
            <a:endParaRPr lang="en-US" altLang="en-US" sz="1200">
              <a:latin typeface="Times" pitchFamily="2" charset="0"/>
            </a:endParaRPr>
          </a:p>
        </p:txBody>
      </p:sp>
      <p:sp>
        <p:nvSpPr>
          <p:cNvPr id="23556" name="Rectangle 2">
            <a:extLst>
              <a:ext uri="{FF2B5EF4-FFF2-40B4-BE49-F238E27FC236}">
                <a16:creationId xmlns:a16="http://schemas.microsoft.com/office/drawing/2014/main" id="{FD766A00-4209-3072-5222-7BE2828B123E}"/>
              </a:ext>
            </a:extLst>
          </p:cNvPr>
          <p:cNvSpPr>
            <a:spLocks noGrp="1" noRot="1" noChangeAspect="1" noChangeArrowheads="1" noTextEdit="1"/>
          </p:cNvSpPr>
          <p:nvPr>
            <p:ph type="sldImg"/>
          </p:nvPr>
        </p:nvSpPr>
        <p:spPr>
          <a:ln/>
        </p:spPr>
      </p:sp>
      <p:sp>
        <p:nvSpPr>
          <p:cNvPr id="23557" name="Rectangle 3">
            <a:extLst>
              <a:ext uri="{FF2B5EF4-FFF2-40B4-BE49-F238E27FC236}">
                <a16:creationId xmlns:a16="http://schemas.microsoft.com/office/drawing/2014/main" id="{312DF194-DDF0-411F-B8B7-C007943AEA8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A9925CE3-3D0E-9136-C416-C7C565EB88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73B6D28-0793-9945-93D7-271A8FC55DDE}" type="slidenum">
              <a:rPr lang="en-GB" altLang="en-US" sz="1200"/>
              <a:pPr eaLnBrk="1" hangingPunct="1"/>
              <a:t>7</a:t>
            </a:fld>
            <a:endParaRPr lang="en-GB" altLang="en-US" sz="1200"/>
          </a:p>
        </p:txBody>
      </p:sp>
      <p:sp>
        <p:nvSpPr>
          <p:cNvPr id="25603" name="Rectangle 7">
            <a:extLst>
              <a:ext uri="{FF2B5EF4-FFF2-40B4-BE49-F238E27FC236}">
                <a16:creationId xmlns:a16="http://schemas.microsoft.com/office/drawing/2014/main" id="{7D6AA0CA-3290-87D8-3E5F-C2D8A48B89B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CC387A2-6E77-5F47-ADBA-4EE9333C3772}" type="slidenum">
              <a:rPr lang="en-US" altLang="en-US" sz="1200">
                <a:latin typeface="Times" pitchFamily="2" charset="0"/>
              </a:rPr>
              <a:pPr algn="r"/>
              <a:t>7</a:t>
            </a:fld>
            <a:endParaRPr lang="en-US" altLang="en-US" sz="1200">
              <a:latin typeface="Times" pitchFamily="2" charset="0"/>
            </a:endParaRPr>
          </a:p>
        </p:txBody>
      </p:sp>
      <p:sp>
        <p:nvSpPr>
          <p:cNvPr id="25604" name="Rectangle 2">
            <a:extLst>
              <a:ext uri="{FF2B5EF4-FFF2-40B4-BE49-F238E27FC236}">
                <a16:creationId xmlns:a16="http://schemas.microsoft.com/office/drawing/2014/main" id="{F383E264-A7CF-A707-0CD0-3DE00E5A7C9A}"/>
              </a:ext>
            </a:extLst>
          </p:cNvPr>
          <p:cNvSpPr>
            <a:spLocks noGrp="1" noRot="1" noChangeAspect="1" noChangeArrowheads="1" noTextEdit="1"/>
          </p:cNvSpPr>
          <p:nvPr>
            <p:ph type="sldImg"/>
          </p:nvPr>
        </p:nvSpPr>
        <p:spPr>
          <a:ln/>
        </p:spPr>
      </p:sp>
      <p:sp>
        <p:nvSpPr>
          <p:cNvPr id="25605" name="Rectangle 3">
            <a:extLst>
              <a:ext uri="{FF2B5EF4-FFF2-40B4-BE49-F238E27FC236}">
                <a16:creationId xmlns:a16="http://schemas.microsoft.com/office/drawing/2014/main" id="{A671DBF5-BE8A-83E7-8C43-70C4AE86952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56022DE3-D7BA-BA8E-26BD-24F3AA204C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A5B3B70-9666-154D-99BB-BC1392709A1D}" type="slidenum">
              <a:rPr lang="en-GB" altLang="en-US" sz="1200"/>
              <a:pPr eaLnBrk="1" hangingPunct="1"/>
              <a:t>8</a:t>
            </a:fld>
            <a:endParaRPr lang="en-GB" altLang="en-US" sz="1200"/>
          </a:p>
        </p:txBody>
      </p:sp>
      <p:sp>
        <p:nvSpPr>
          <p:cNvPr id="27651" name="Rectangle 7">
            <a:extLst>
              <a:ext uri="{FF2B5EF4-FFF2-40B4-BE49-F238E27FC236}">
                <a16:creationId xmlns:a16="http://schemas.microsoft.com/office/drawing/2014/main" id="{19B9FCB1-1189-DA55-1B63-BEB4ED1540C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65725780-3124-054E-B933-5DD49950A592}" type="slidenum">
              <a:rPr lang="en-US" altLang="en-US" sz="1200">
                <a:latin typeface="Times" pitchFamily="2" charset="0"/>
              </a:rPr>
              <a:pPr algn="r"/>
              <a:t>8</a:t>
            </a:fld>
            <a:endParaRPr lang="en-US" altLang="en-US" sz="1200">
              <a:latin typeface="Times" pitchFamily="2" charset="0"/>
            </a:endParaRPr>
          </a:p>
        </p:txBody>
      </p:sp>
      <p:sp>
        <p:nvSpPr>
          <p:cNvPr id="27652" name="Rectangle 2">
            <a:extLst>
              <a:ext uri="{FF2B5EF4-FFF2-40B4-BE49-F238E27FC236}">
                <a16:creationId xmlns:a16="http://schemas.microsoft.com/office/drawing/2014/main" id="{B437178C-54B2-0581-7609-EBA0E977B636}"/>
              </a:ext>
            </a:extLst>
          </p:cNvPr>
          <p:cNvSpPr>
            <a:spLocks noGrp="1" noRot="1" noChangeAspect="1" noChangeArrowheads="1" noTextEdit="1"/>
          </p:cNvSpPr>
          <p:nvPr>
            <p:ph type="sldImg"/>
          </p:nvPr>
        </p:nvSpPr>
        <p:spPr>
          <a:ln/>
        </p:spPr>
      </p:sp>
      <p:sp>
        <p:nvSpPr>
          <p:cNvPr id="27653" name="Rectangle 3">
            <a:extLst>
              <a:ext uri="{FF2B5EF4-FFF2-40B4-BE49-F238E27FC236}">
                <a16:creationId xmlns:a16="http://schemas.microsoft.com/office/drawing/2014/main" id="{5802117B-2219-BC94-FFC9-2FA7DA094CB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1EFEE19-6841-CC0B-5C8E-75AC9EE609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EE267A7-E8CA-C64A-8C37-AC2466F7B673}" type="slidenum">
              <a:rPr lang="en-GB" altLang="en-US" sz="1200"/>
              <a:pPr eaLnBrk="1" hangingPunct="1"/>
              <a:t>9</a:t>
            </a:fld>
            <a:endParaRPr lang="en-GB" altLang="en-US" sz="1200"/>
          </a:p>
        </p:txBody>
      </p:sp>
      <p:sp>
        <p:nvSpPr>
          <p:cNvPr id="29699" name="Rectangle 7">
            <a:extLst>
              <a:ext uri="{FF2B5EF4-FFF2-40B4-BE49-F238E27FC236}">
                <a16:creationId xmlns:a16="http://schemas.microsoft.com/office/drawing/2014/main" id="{9E13EB2D-84B9-9360-5D5C-755D552362F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497877C-6405-6A45-89C6-81B90D24DBF4}" type="slidenum">
              <a:rPr lang="en-US" altLang="en-US" sz="1200">
                <a:latin typeface="Times" pitchFamily="2" charset="0"/>
              </a:rPr>
              <a:pPr algn="r"/>
              <a:t>9</a:t>
            </a:fld>
            <a:endParaRPr lang="en-US" altLang="en-US" sz="1200">
              <a:latin typeface="Times" pitchFamily="2" charset="0"/>
            </a:endParaRPr>
          </a:p>
        </p:txBody>
      </p:sp>
      <p:sp>
        <p:nvSpPr>
          <p:cNvPr id="29700" name="Rectangle 2">
            <a:extLst>
              <a:ext uri="{FF2B5EF4-FFF2-40B4-BE49-F238E27FC236}">
                <a16:creationId xmlns:a16="http://schemas.microsoft.com/office/drawing/2014/main" id="{E421E965-DF59-0C37-A4D3-A9B9707598BF}"/>
              </a:ext>
            </a:extLst>
          </p:cNvPr>
          <p:cNvSpPr>
            <a:spLocks noGrp="1" noRot="1" noChangeAspect="1" noChangeArrowheads="1" noTextEdit="1"/>
          </p:cNvSpPr>
          <p:nvPr>
            <p:ph type="sldImg"/>
          </p:nvPr>
        </p:nvSpPr>
        <p:spPr>
          <a:ln/>
        </p:spPr>
      </p:sp>
      <p:sp>
        <p:nvSpPr>
          <p:cNvPr id="29701" name="Rectangle 3">
            <a:extLst>
              <a:ext uri="{FF2B5EF4-FFF2-40B4-BE49-F238E27FC236}">
                <a16:creationId xmlns:a16="http://schemas.microsoft.com/office/drawing/2014/main" id="{6A3A05A1-5264-A975-9EAA-6830D8A816E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63960ED2-99A0-E2C6-9C0E-C863E86FFE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162CF43-83E6-0A45-8E1E-16310434D0C1}" type="slidenum">
              <a:rPr lang="en-GB" altLang="en-US" sz="1200"/>
              <a:pPr eaLnBrk="1" hangingPunct="1"/>
              <a:t>10</a:t>
            </a:fld>
            <a:endParaRPr lang="en-GB" altLang="en-US" sz="1200"/>
          </a:p>
        </p:txBody>
      </p:sp>
      <p:sp>
        <p:nvSpPr>
          <p:cNvPr id="31747" name="Rectangle 7">
            <a:extLst>
              <a:ext uri="{FF2B5EF4-FFF2-40B4-BE49-F238E27FC236}">
                <a16:creationId xmlns:a16="http://schemas.microsoft.com/office/drawing/2014/main" id="{F01B8509-868A-A4EA-A52F-E80C7056723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2F2813D-A40A-9B4A-883A-60A783CFA250}" type="slidenum">
              <a:rPr lang="en-US" altLang="en-US" sz="1200">
                <a:latin typeface="Times" pitchFamily="2" charset="0"/>
              </a:rPr>
              <a:pPr algn="r"/>
              <a:t>10</a:t>
            </a:fld>
            <a:endParaRPr lang="en-US" altLang="en-US" sz="1200">
              <a:latin typeface="Times" pitchFamily="2" charset="0"/>
            </a:endParaRPr>
          </a:p>
        </p:txBody>
      </p:sp>
      <p:sp>
        <p:nvSpPr>
          <p:cNvPr id="31748" name="Rectangle 2">
            <a:extLst>
              <a:ext uri="{FF2B5EF4-FFF2-40B4-BE49-F238E27FC236}">
                <a16:creationId xmlns:a16="http://schemas.microsoft.com/office/drawing/2014/main" id="{88930BED-4F2E-8434-7E71-53F22C174CDB}"/>
              </a:ext>
            </a:extLst>
          </p:cNvPr>
          <p:cNvSpPr>
            <a:spLocks noGrp="1" noRot="1" noChangeAspect="1" noChangeArrowheads="1" noTextEdit="1"/>
          </p:cNvSpPr>
          <p:nvPr>
            <p:ph type="sldImg"/>
          </p:nvPr>
        </p:nvSpPr>
        <p:spPr>
          <a:ln/>
        </p:spPr>
      </p:sp>
      <p:sp>
        <p:nvSpPr>
          <p:cNvPr id="31749" name="Rectangle 3">
            <a:extLst>
              <a:ext uri="{FF2B5EF4-FFF2-40B4-BE49-F238E27FC236}">
                <a16:creationId xmlns:a16="http://schemas.microsoft.com/office/drawing/2014/main" id="{24DB1EFC-EFD1-C9B5-FEFB-3AD7A3EE5AE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6FC584B-F508-92AC-EB6D-269B98462B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6A643C9-D8B0-A94A-9FBD-BC9B8C069959}" type="slidenum">
              <a:rPr lang="en-GB" altLang="en-US" sz="1200"/>
              <a:pPr eaLnBrk="1" hangingPunct="1"/>
              <a:t>12</a:t>
            </a:fld>
            <a:endParaRPr lang="en-GB" altLang="en-US" sz="1200"/>
          </a:p>
        </p:txBody>
      </p:sp>
      <p:sp>
        <p:nvSpPr>
          <p:cNvPr id="34819" name="Rectangle 7">
            <a:extLst>
              <a:ext uri="{FF2B5EF4-FFF2-40B4-BE49-F238E27FC236}">
                <a16:creationId xmlns:a16="http://schemas.microsoft.com/office/drawing/2014/main" id="{0B5D940E-937A-3699-9336-AAAA7FA5102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082A320-BDAF-0142-A2A8-6DDEF050CFA9}" type="slidenum">
              <a:rPr lang="en-US" altLang="en-US" sz="1200">
                <a:latin typeface="Times" pitchFamily="2" charset="0"/>
              </a:rPr>
              <a:pPr algn="r"/>
              <a:t>12</a:t>
            </a:fld>
            <a:endParaRPr lang="en-US" altLang="en-US" sz="1200">
              <a:latin typeface="Times" pitchFamily="2" charset="0"/>
            </a:endParaRPr>
          </a:p>
        </p:txBody>
      </p:sp>
      <p:sp>
        <p:nvSpPr>
          <p:cNvPr id="34820" name="Rectangle 2">
            <a:extLst>
              <a:ext uri="{FF2B5EF4-FFF2-40B4-BE49-F238E27FC236}">
                <a16:creationId xmlns:a16="http://schemas.microsoft.com/office/drawing/2014/main" id="{01A7DAC1-3003-0584-26CF-FD25C8237BD1}"/>
              </a:ext>
            </a:extLst>
          </p:cNvPr>
          <p:cNvSpPr>
            <a:spLocks noGrp="1" noRot="1" noChangeAspect="1" noChangeArrowheads="1" noTextEdit="1"/>
          </p:cNvSpPr>
          <p:nvPr>
            <p:ph type="sldImg"/>
          </p:nvPr>
        </p:nvSpPr>
        <p:spPr>
          <a:ln/>
        </p:spPr>
      </p:sp>
      <p:sp>
        <p:nvSpPr>
          <p:cNvPr id="34821" name="Rectangle 3">
            <a:extLst>
              <a:ext uri="{FF2B5EF4-FFF2-40B4-BE49-F238E27FC236}">
                <a16:creationId xmlns:a16="http://schemas.microsoft.com/office/drawing/2014/main" id="{333179DE-57FC-F99E-C6EA-71B336FFCDC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descr="picture">
            <a:extLst>
              <a:ext uri="{FF2B5EF4-FFF2-40B4-BE49-F238E27FC236}">
                <a16:creationId xmlns:a16="http://schemas.microsoft.com/office/drawing/2014/main" id="{9EB9A989-07B4-AC75-BB6E-27368D2BF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29798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Picture2">
            <a:extLst>
              <a:ext uri="{FF2B5EF4-FFF2-40B4-BE49-F238E27FC236}">
                <a16:creationId xmlns:a16="http://schemas.microsoft.com/office/drawing/2014/main" id="{A0EE2319-4AEE-500E-16D2-B3412FC8E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4600" y="3357563"/>
            <a:ext cx="14255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3">
            <a:extLst>
              <a:ext uri="{FF2B5EF4-FFF2-40B4-BE49-F238E27FC236}">
                <a16:creationId xmlns:a16="http://schemas.microsoft.com/office/drawing/2014/main" id="{C95D3C08-2C81-1775-6D5E-0186CA3B1BF5}"/>
              </a:ext>
            </a:extLst>
          </p:cNvPr>
          <p:cNvSpPr txBox="1">
            <a:spLocks noChangeArrowheads="1"/>
          </p:cNvSpPr>
          <p:nvPr/>
        </p:nvSpPr>
        <p:spPr bwMode="auto">
          <a:xfrm>
            <a:off x="6732588" y="6383338"/>
            <a:ext cx="2133600" cy="474662"/>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GB" altLang="en-US" sz="1200">
                <a:solidFill>
                  <a:srgbClr val="FF9900"/>
                </a:solidFill>
                <a:latin typeface="Verdana" panose="020B0604030504040204" pitchFamily="34" charset="0"/>
              </a:rPr>
              <a:t>©2011</a:t>
            </a:r>
          </a:p>
        </p:txBody>
      </p:sp>
      <p:sp>
        <p:nvSpPr>
          <p:cNvPr id="3075" name="Rectangle 3"/>
          <p:cNvSpPr>
            <a:spLocks noGrp="1" noChangeArrowheads="1"/>
          </p:cNvSpPr>
          <p:nvPr>
            <p:ph type="ctrTitle"/>
          </p:nvPr>
        </p:nvSpPr>
        <p:spPr>
          <a:xfrm>
            <a:off x="685800" y="608013"/>
            <a:ext cx="7772400" cy="1470025"/>
          </a:xfrm>
        </p:spPr>
        <p:txBody>
          <a:bodyPr/>
          <a:lstStyle>
            <a:lvl1pPr>
              <a:defRPr/>
            </a:lvl1pPr>
          </a:lstStyle>
          <a:p>
            <a:r>
              <a:rPr lang="en-GB"/>
              <a:t>Click to edit Master title style</a:t>
            </a:r>
          </a:p>
        </p:txBody>
      </p:sp>
      <p:sp>
        <p:nvSpPr>
          <p:cNvPr id="3076" name="Rectangle 4"/>
          <p:cNvSpPr>
            <a:spLocks noGrp="1" noChangeArrowheads="1"/>
          </p:cNvSpPr>
          <p:nvPr>
            <p:ph type="subTitle" idx="1"/>
          </p:nvPr>
        </p:nvSpPr>
        <p:spPr>
          <a:xfrm>
            <a:off x="1355725" y="2713038"/>
            <a:ext cx="6400800" cy="1752600"/>
          </a:xfrm>
        </p:spPr>
        <p:txBody>
          <a:bodyPr/>
          <a:lstStyle>
            <a:lvl1pPr marL="0" indent="0" algn="ctr">
              <a:buFontTx/>
              <a:buNone/>
              <a:defRPr/>
            </a:lvl1pPr>
          </a:lstStyle>
          <a:p>
            <a:r>
              <a:rPr lang="en-GB"/>
              <a:t>Click to edit Master subtitle style</a:t>
            </a:r>
          </a:p>
        </p:txBody>
      </p:sp>
      <p:sp>
        <p:nvSpPr>
          <p:cNvPr id="5" name="Rectangle 6">
            <a:extLst>
              <a:ext uri="{FF2B5EF4-FFF2-40B4-BE49-F238E27FC236}">
                <a16:creationId xmlns:a16="http://schemas.microsoft.com/office/drawing/2014/main" id="{290AFB04-7042-EB0B-6E8C-356BEA0EA132}"/>
              </a:ext>
            </a:extLst>
          </p:cNvPr>
          <p:cNvSpPr>
            <a:spLocks noGrp="1" noChangeArrowheads="1"/>
          </p:cNvSpPr>
          <p:nvPr>
            <p:ph type="ftr" sz="quarter" idx="10"/>
          </p:nvPr>
        </p:nvSpPr>
        <p:spPr/>
        <p:txBody>
          <a:bodyPr/>
          <a:lstStyle>
            <a:lvl1pPr>
              <a:defRPr/>
            </a:lvl1pPr>
          </a:lstStyle>
          <a:p>
            <a:fld id="{E084CEE2-FAC2-834D-80D2-B3157537D197}" type="slidenum">
              <a:rPr lang="en-GB" altLang="en-US"/>
              <a:pPr/>
              <a:t>‹#›</a:t>
            </a:fld>
            <a:endParaRPr lang="en-GB" altLang="en-US"/>
          </a:p>
        </p:txBody>
      </p:sp>
      <p:sp>
        <p:nvSpPr>
          <p:cNvPr id="6" name="Rectangle 9">
            <a:extLst>
              <a:ext uri="{FF2B5EF4-FFF2-40B4-BE49-F238E27FC236}">
                <a16:creationId xmlns:a16="http://schemas.microsoft.com/office/drawing/2014/main" id="{FE4C5947-49A6-C2F9-0AA7-EDDFD435DCEB}"/>
              </a:ext>
            </a:extLst>
          </p:cNvPr>
          <p:cNvSpPr>
            <a:spLocks noGrp="1" noChangeArrowheads="1"/>
          </p:cNvSpPr>
          <p:nvPr>
            <p:ph type="dt" sz="half" idx="11"/>
          </p:nvPr>
        </p:nvSpPr>
        <p:spPr/>
        <p:txBody>
          <a:bodyPr/>
          <a:lstStyle>
            <a:lvl1pPr>
              <a:defRPr/>
            </a:lvl1pPr>
          </a:lstStyle>
          <a:p>
            <a:pPr>
              <a:defRPr/>
            </a:pPr>
            <a:r>
              <a:rPr lang="en-GB"/>
              <a:t>www.id-book.com</a:t>
            </a:r>
          </a:p>
        </p:txBody>
      </p:sp>
    </p:spTree>
    <p:extLst>
      <p:ext uri="{BB962C8B-B14F-4D97-AF65-F5344CB8AC3E}">
        <p14:creationId xmlns:p14="http://schemas.microsoft.com/office/powerpoint/2010/main" val="509923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11">
            <a:extLst>
              <a:ext uri="{FF2B5EF4-FFF2-40B4-BE49-F238E27FC236}">
                <a16:creationId xmlns:a16="http://schemas.microsoft.com/office/drawing/2014/main" id="{2C3141A9-550A-2E76-F096-EB1CECEFDEC8}"/>
              </a:ext>
            </a:extLst>
          </p:cNvPr>
          <p:cNvSpPr>
            <a:spLocks noGrp="1" noChangeArrowheads="1"/>
          </p:cNvSpPr>
          <p:nvPr>
            <p:ph type="ftr" sz="quarter" idx="10"/>
          </p:nvPr>
        </p:nvSpPr>
        <p:spPr>
          <a:ln/>
        </p:spPr>
        <p:txBody>
          <a:bodyPr/>
          <a:lstStyle>
            <a:lvl1pPr>
              <a:defRPr/>
            </a:lvl1pPr>
          </a:lstStyle>
          <a:p>
            <a:fld id="{16F7A6AB-6E80-B34C-9757-D1C5E3120BAB}" type="slidenum">
              <a:rPr lang="en-GB" altLang="en-US"/>
              <a:pPr/>
              <a:t>‹#›</a:t>
            </a:fld>
            <a:endParaRPr lang="en-GB" altLang="en-US"/>
          </a:p>
        </p:txBody>
      </p:sp>
      <p:sp>
        <p:nvSpPr>
          <p:cNvPr id="5" name="Rectangle 12">
            <a:extLst>
              <a:ext uri="{FF2B5EF4-FFF2-40B4-BE49-F238E27FC236}">
                <a16:creationId xmlns:a16="http://schemas.microsoft.com/office/drawing/2014/main" id="{9C9B7D9E-284E-F1A0-3E82-66665AD88CD7}"/>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2378589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11">
            <a:extLst>
              <a:ext uri="{FF2B5EF4-FFF2-40B4-BE49-F238E27FC236}">
                <a16:creationId xmlns:a16="http://schemas.microsoft.com/office/drawing/2014/main" id="{C9C6943A-F8E9-FC22-D585-BC34F533B113}"/>
              </a:ext>
            </a:extLst>
          </p:cNvPr>
          <p:cNvSpPr>
            <a:spLocks noGrp="1" noChangeArrowheads="1"/>
          </p:cNvSpPr>
          <p:nvPr>
            <p:ph type="ftr" sz="quarter" idx="10"/>
          </p:nvPr>
        </p:nvSpPr>
        <p:spPr>
          <a:ln/>
        </p:spPr>
        <p:txBody>
          <a:bodyPr/>
          <a:lstStyle>
            <a:lvl1pPr>
              <a:defRPr/>
            </a:lvl1pPr>
          </a:lstStyle>
          <a:p>
            <a:fld id="{962B2185-BDED-4B4D-97C1-7A5B1BD2C3E7}" type="slidenum">
              <a:rPr lang="en-GB" altLang="en-US"/>
              <a:pPr/>
              <a:t>‹#›</a:t>
            </a:fld>
            <a:endParaRPr lang="en-GB" altLang="en-US"/>
          </a:p>
        </p:txBody>
      </p:sp>
      <p:sp>
        <p:nvSpPr>
          <p:cNvPr id="5" name="Rectangle 12">
            <a:extLst>
              <a:ext uri="{FF2B5EF4-FFF2-40B4-BE49-F238E27FC236}">
                <a16:creationId xmlns:a16="http://schemas.microsoft.com/office/drawing/2014/main" id="{0C02FD39-A47A-7106-B920-C1022AB4B715}"/>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107193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11">
            <a:extLst>
              <a:ext uri="{FF2B5EF4-FFF2-40B4-BE49-F238E27FC236}">
                <a16:creationId xmlns:a16="http://schemas.microsoft.com/office/drawing/2014/main" id="{B156D8DB-521B-6723-4E6E-BA2C8F24A8A7}"/>
              </a:ext>
            </a:extLst>
          </p:cNvPr>
          <p:cNvSpPr>
            <a:spLocks noGrp="1" noChangeArrowheads="1"/>
          </p:cNvSpPr>
          <p:nvPr>
            <p:ph type="ftr" sz="quarter" idx="10"/>
          </p:nvPr>
        </p:nvSpPr>
        <p:spPr>
          <a:ln/>
        </p:spPr>
        <p:txBody>
          <a:bodyPr/>
          <a:lstStyle>
            <a:lvl1pPr>
              <a:defRPr/>
            </a:lvl1pPr>
          </a:lstStyle>
          <a:p>
            <a:fld id="{B255272F-30F5-4A49-A28B-AAAF0E1484B1}" type="slidenum">
              <a:rPr lang="en-GB" altLang="en-US"/>
              <a:pPr/>
              <a:t>‹#›</a:t>
            </a:fld>
            <a:endParaRPr lang="en-GB" altLang="en-US"/>
          </a:p>
        </p:txBody>
      </p:sp>
      <p:sp>
        <p:nvSpPr>
          <p:cNvPr id="5" name="Rectangle 12">
            <a:extLst>
              <a:ext uri="{FF2B5EF4-FFF2-40B4-BE49-F238E27FC236}">
                <a16:creationId xmlns:a16="http://schemas.microsoft.com/office/drawing/2014/main" id="{A6573460-FE5B-AD71-F186-BBA15A59B56D}"/>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2145833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11">
            <a:extLst>
              <a:ext uri="{FF2B5EF4-FFF2-40B4-BE49-F238E27FC236}">
                <a16:creationId xmlns:a16="http://schemas.microsoft.com/office/drawing/2014/main" id="{A1B013A9-F0EE-8C68-0BD4-F64F2667B48A}"/>
              </a:ext>
            </a:extLst>
          </p:cNvPr>
          <p:cNvSpPr>
            <a:spLocks noGrp="1" noChangeArrowheads="1"/>
          </p:cNvSpPr>
          <p:nvPr>
            <p:ph type="ftr" sz="quarter" idx="10"/>
          </p:nvPr>
        </p:nvSpPr>
        <p:spPr>
          <a:ln/>
        </p:spPr>
        <p:txBody>
          <a:bodyPr/>
          <a:lstStyle>
            <a:lvl1pPr>
              <a:defRPr/>
            </a:lvl1pPr>
          </a:lstStyle>
          <a:p>
            <a:fld id="{DE6F976A-3DB5-C74A-B208-FE6A558B006F}" type="slidenum">
              <a:rPr lang="en-GB" altLang="en-US"/>
              <a:pPr/>
              <a:t>‹#›</a:t>
            </a:fld>
            <a:endParaRPr lang="en-GB" altLang="en-US"/>
          </a:p>
        </p:txBody>
      </p:sp>
      <p:sp>
        <p:nvSpPr>
          <p:cNvPr id="5" name="Rectangle 12">
            <a:extLst>
              <a:ext uri="{FF2B5EF4-FFF2-40B4-BE49-F238E27FC236}">
                <a16:creationId xmlns:a16="http://schemas.microsoft.com/office/drawing/2014/main" id="{79A4E540-B81A-04C3-3D81-596F4CCD7855}"/>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602489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11">
            <a:extLst>
              <a:ext uri="{FF2B5EF4-FFF2-40B4-BE49-F238E27FC236}">
                <a16:creationId xmlns:a16="http://schemas.microsoft.com/office/drawing/2014/main" id="{F20D1E37-36B2-C386-51D8-E3E421FCAC0C}"/>
              </a:ext>
            </a:extLst>
          </p:cNvPr>
          <p:cNvSpPr>
            <a:spLocks noGrp="1" noChangeArrowheads="1"/>
          </p:cNvSpPr>
          <p:nvPr>
            <p:ph type="ftr" sz="quarter" idx="10"/>
          </p:nvPr>
        </p:nvSpPr>
        <p:spPr>
          <a:ln/>
        </p:spPr>
        <p:txBody>
          <a:bodyPr/>
          <a:lstStyle>
            <a:lvl1pPr>
              <a:defRPr/>
            </a:lvl1pPr>
          </a:lstStyle>
          <a:p>
            <a:fld id="{94AF114E-2235-E44D-A1EF-C2DA6FB67098}" type="slidenum">
              <a:rPr lang="en-GB" altLang="en-US"/>
              <a:pPr/>
              <a:t>‹#›</a:t>
            </a:fld>
            <a:endParaRPr lang="en-GB" altLang="en-US"/>
          </a:p>
        </p:txBody>
      </p:sp>
      <p:sp>
        <p:nvSpPr>
          <p:cNvPr id="6" name="Rectangle 12">
            <a:extLst>
              <a:ext uri="{FF2B5EF4-FFF2-40B4-BE49-F238E27FC236}">
                <a16:creationId xmlns:a16="http://schemas.microsoft.com/office/drawing/2014/main" id="{B5E4E453-8ADF-73E0-1952-E68B705C0C5D}"/>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2983571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Rectangle 11">
            <a:extLst>
              <a:ext uri="{FF2B5EF4-FFF2-40B4-BE49-F238E27FC236}">
                <a16:creationId xmlns:a16="http://schemas.microsoft.com/office/drawing/2014/main" id="{47D1A541-2A66-2ECC-EB63-993FE20D1BA5}"/>
              </a:ext>
            </a:extLst>
          </p:cNvPr>
          <p:cNvSpPr>
            <a:spLocks noGrp="1" noChangeArrowheads="1"/>
          </p:cNvSpPr>
          <p:nvPr>
            <p:ph type="ftr" sz="quarter" idx="10"/>
          </p:nvPr>
        </p:nvSpPr>
        <p:spPr>
          <a:ln/>
        </p:spPr>
        <p:txBody>
          <a:bodyPr/>
          <a:lstStyle>
            <a:lvl1pPr>
              <a:defRPr/>
            </a:lvl1pPr>
          </a:lstStyle>
          <a:p>
            <a:fld id="{377872E5-D53A-0F43-A315-20DE41897F0A}" type="slidenum">
              <a:rPr lang="en-GB" altLang="en-US"/>
              <a:pPr/>
              <a:t>‹#›</a:t>
            </a:fld>
            <a:endParaRPr lang="en-GB" altLang="en-US"/>
          </a:p>
        </p:txBody>
      </p:sp>
      <p:sp>
        <p:nvSpPr>
          <p:cNvPr id="8" name="Rectangle 12">
            <a:extLst>
              <a:ext uri="{FF2B5EF4-FFF2-40B4-BE49-F238E27FC236}">
                <a16:creationId xmlns:a16="http://schemas.microsoft.com/office/drawing/2014/main" id="{5DA3EB68-4DC6-A60B-9CEF-2857269D5F01}"/>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231541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Rectangle 11">
            <a:extLst>
              <a:ext uri="{FF2B5EF4-FFF2-40B4-BE49-F238E27FC236}">
                <a16:creationId xmlns:a16="http://schemas.microsoft.com/office/drawing/2014/main" id="{DC5BF730-F0FF-EA57-2E5D-E54506D4D393}"/>
              </a:ext>
            </a:extLst>
          </p:cNvPr>
          <p:cNvSpPr>
            <a:spLocks noGrp="1" noChangeArrowheads="1"/>
          </p:cNvSpPr>
          <p:nvPr>
            <p:ph type="ftr" sz="quarter" idx="10"/>
          </p:nvPr>
        </p:nvSpPr>
        <p:spPr>
          <a:ln/>
        </p:spPr>
        <p:txBody>
          <a:bodyPr/>
          <a:lstStyle>
            <a:lvl1pPr>
              <a:defRPr/>
            </a:lvl1pPr>
          </a:lstStyle>
          <a:p>
            <a:fld id="{DD6B79D4-F9B1-7B41-963C-FB2DBBC209A3}" type="slidenum">
              <a:rPr lang="en-GB" altLang="en-US"/>
              <a:pPr/>
              <a:t>‹#›</a:t>
            </a:fld>
            <a:endParaRPr lang="en-GB" altLang="en-US"/>
          </a:p>
        </p:txBody>
      </p:sp>
      <p:sp>
        <p:nvSpPr>
          <p:cNvPr id="4" name="Rectangle 12">
            <a:extLst>
              <a:ext uri="{FF2B5EF4-FFF2-40B4-BE49-F238E27FC236}">
                <a16:creationId xmlns:a16="http://schemas.microsoft.com/office/drawing/2014/main" id="{0369F6C4-502B-2AD9-EBB3-2841A6169DB2}"/>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2407743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2ECB5EB-24BF-B17C-749C-FEE4FAFD5545}"/>
              </a:ext>
            </a:extLst>
          </p:cNvPr>
          <p:cNvSpPr>
            <a:spLocks noGrp="1" noChangeArrowheads="1"/>
          </p:cNvSpPr>
          <p:nvPr>
            <p:ph type="ftr" sz="quarter" idx="10"/>
          </p:nvPr>
        </p:nvSpPr>
        <p:spPr>
          <a:ln/>
        </p:spPr>
        <p:txBody>
          <a:bodyPr/>
          <a:lstStyle>
            <a:lvl1pPr>
              <a:defRPr/>
            </a:lvl1pPr>
          </a:lstStyle>
          <a:p>
            <a:fld id="{1058B5C4-1380-EA41-93EC-CD723A3E1BE2}" type="slidenum">
              <a:rPr lang="en-GB" altLang="en-US"/>
              <a:pPr/>
              <a:t>‹#›</a:t>
            </a:fld>
            <a:endParaRPr lang="en-GB" altLang="en-US"/>
          </a:p>
        </p:txBody>
      </p:sp>
      <p:sp>
        <p:nvSpPr>
          <p:cNvPr id="3" name="Rectangle 12">
            <a:extLst>
              <a:ext uri="{FF2B5EF4-FFF2-40B4-BE49-F238E27FC236}">
                <a16:creationId xmlns:a16="http://schemas.microsoft.com/office/drawing/2014/main" id="{5AED888D-7C33-F390-64D8-A15E80649A26}"/>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1985915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11">
            <a:extLst>
              <a:ext uri="{FF2B5EF4-FFF2-40B4-BE49-F238E27FC236}">
                <a16:creationId xmlns:a16="http://schemas.microsoft.com/office/drawing/2014/main" id="{1BD40593-2658-E38A-C117-5E01211C1991}"/>
              </a:ext>
            </a:extLst>
          </p:cNvPr>
          <p:cNvSpPr>
            <a:spLocks noGrp="1" noChangeArrowheads="1"/>
          </p:cNvSpPr>
          <p:nvPr>
            <p:ph type="ftr" sz="quarter" idx="10"/>
          </p:nvPr>
        </p:nvSpPr>
        <p:spPr>
          <a:ln/>
        </p:spPr>
        <p:txBody>
          <a:bodyPr/>
          <a:lstStyle>
            <a:lvl1pPr>
              <a:defRPr/>
            </a:lvl1pPr>
          </a:lstStyle>
          <a:p>
            <a:fld id="{B506A105-AB15-7848-AAEB-F53A1F96AB8E}" type="slidenum">
              <a:rPr lang="en-GB" altLang="en-US"/>
              <a:pPr/>
              <a:t>‹#›</a:t>
            </a:fld>
            <a:endParaRPr lang="en-GB" altLang="en-US"/>
          </a:p>
        </p:txBody>
      </p:sp>
      <p:sp>
        <p:nvSpPr>
          <p:cNvPr id="6" name="Rectangle 12">
            <a:extLst>
              <a:ext uri="{FF2B5EF4-FFF2-40B4-BE49-F238E27FC236}">
                <a16:creationId xmlns:a16="http://schemas.microsoft.com/office/drawing/2014/main" id="{58DA7013-2545-DC06-CC8D-2CC05A66031B}"/>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1837089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11">
            <a:extLst>
              <a:ext uri="{FF2B5EF4-FFF2-40B4-BE49-F238E27FC236}">
                <a16:creationId xmlns:a16="http://schemas.microsoft.com/office/drawing/2014/main" id="{66BD9174-472E-C54F-BEDB-1F86800415CD}"/>
              </a:ext>
            </a:extLst>
          </p:cNvPr>
          <p:cNvSpPr>
            <a:spLocks noGrp="1" noChangeArrowheads="1"/>
          </p:cNvSpPr>
          <p:nvPr>
            <p:ph type="ftr" sz="quarter" idx="10"/>
          </p:nvPr>
        </p:nvSpPr>
        <p:spPr>
          <a:ln/>
        </p:spPr>
        <p:txBody>
          <a:bodyPr/>
          <a:lstStyle>
            <a:lvl1pPr>
              <a:defRPr/>
            </a:lvl1pPr>
          </a:lstStyle>
          <a:p>
            <a:fld id="{E6DCD450-AD3F-EF4F-8CBD-D04AF3E5BA72}" type="slidenum">
              <a:rPr lang="en-GB" altLang="en-US"/>
              <a:pPr/>
              <a:t>‹#›</a:t>
            </a:fld>
            <a:endParaRPr lang="en-GB" altLang="en-US"/>
          </a:p>
        </p:txBody>
      </p:sp>
      <p:sp>
        <p:nvSpPr>
          <p:cNvPr id="6" name="Rectangle 12">
            <a:extLst>
              <a:ext uri="{FF2B5EF4-FFF2-40B4-BE49-F238E27FC236}">
                <a16:creationId xmlns:a16="http://schemas.microsoft.com/office/drawing/2014/main" id="{0EE66E6A-2A91-24F7-8EE0-45F8D0E279FD}"/>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4195409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icture">
            <a:extLst>
              <a:ext uri="{FF2B5EF4-FFF2-40B4-BE49-F238E27FC236}">
                <a16:creationId xmlns:a16="http://schemas.microsoft.com/office/drawing/2014/main" id="{FC337A77-7AE5-6777-0918-B88E54247C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00" y="-76200"/>
            <a:ext cx="929798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6F7616E9-7ED6-559D-4AA1-38000A01EC3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8" name="Rectangle 3">
            <a:extLst>
              <a:ext uri="{FF2B5EF4-FFF2-40B4-BE49-F238E27FC236}">
                <a16:creationId xmlns:a16="http://schemas.microsoft.com/office/drawing/2014/main" id="{FC538951-461A-BB23-701C-2B4B79F5488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35" name="Rectangle 11">
            <a:extLst>
              <a:ext uri="{FF2B5EF4-FFF2-40B4-BE49-F238E27FC236}">
                <a16:creationId xmlns:a16="http://schemas.microsoft.com/office/drawing/2014/main" id="{8C6380B0-0BDA-7580-7056-1BA761849DA4}"/>
              </a:ext>
            </a:extLst>
          </p:cNvPr>
          <p:cNvSpPr>
            <a:spLocks noGrp="1" noChangeArrowheads="1"/>
          </p:cNvSpPr>
          <p:nvPr>
            <p:ph type="ftr" sz="quarter" idx="3"/>
          </p:nvPr>
        </p:nvSpPr>
        <p:spPr bwMode="auto">
          <a:xfrm>
            <a:off x="2987675"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9900"/>
                </a:solidFill>
                <a:latin typeface="Verdana" panose="020B0604030504040204" pitchFamily="34" charset="0"/>
              </a:defRPr>
            </a:lvl1pPr>
          </a:lstStyle>
          <a:p>
            <a:fld id="{137177FC-267D-A148-9175-800F2468ACF3}" type="slidenum">
              <a:rPr lang="en-GB" altLang="en-US"/>
              <a:pPr/>
              <a:t>‹#›</a:t>
            </a:fld>
            <a:endParaRPr lang="en-GB" altLang="en-US"/>
          </a:p>
        </p:txBody>
      </p:sp>
      <p:sp>
        <p:nvSpPr>
          <p:cNvPr id="1036" name="Rectangle 12">
            <a:extLst>
              <a:ext uri="{FF2B5EF4-FFF2-40B4-BE49-F238E27FC236}">
                <a16:creationId xmlns:a16="http://schemas.microsoft.com/office/drawing/2014/main" id="{829B10B8-4AA4-DABE-0CC0-27A667FD1BB3}"/>
              </a:ext>
            </a:extLst>
          </p:cNvPr>
          <p:cNvSpPr>
            <a:spLocks noGrp="1" noChangeArrowheads="1"/>
          </p:cNvSpPr>
          <p:nvPr>
            <p:ph type="dt" sz="half" idx="2"/>
          </p:nvPr>
        </p:nvSpPr>
        <p:spPr bwMode="auto">
          <a:xfrm>
            <a:off x="179388"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FF9900"/>
                </a:solidFill>
                <a:latin typeface="+mn-lt"/>
                <a:ea typeface="+mn-ea"/>
              </a:defRPr>
            </a:lvl1pPr>
          </a:lstStyle>
          <a:p>
            <a:pPr>
              <a:defRPr/>
            </a:pPr>
            <a:r>
              <a:rPr lang="en-GB"/>
              <a:t>www.id-book.com</a:t>
            </a:r>
          </a:p>
        </p:txBody>
      </p:sp>
      <p:sp>
        <p:nvSpPr>
          <p:cNvPr id="1037" name="Text Box 13">
            <a:extLst>
              <a:ext uri="{FF2B5EF4-FFF2-40B4-BE49-F238E27FC236}">
                <a16:creationId xmlns:a16="http://schemas.microsoft.com/office/drawing/2014/main" id="{1588BE4E-374A-BE9E-8643-722EB3C48164}"/>
              </a:ext>
            </a:extLst>
          </p:cNvPr>
          <p:cNvSpPr txBox="1">
            <a:spLocks noChangeArrowheads="1"/>
          </p:cNvSpPr>
          <p:nvPr userDrawn="1"/>
        </p:nvSpPr>
        <p:spPr bwMode="auto">
          <a:xfrm>
            <a:off x="6732588" y="6383338"/>
            <a:ext cx="2133600" cy="474662"/>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GB" altLang="en-US" sz="1200">
                <a:solidFill>
                  <a:srgbClr val="FF9900"/>
                </a:solidFill>
                <a:latin typeface="Verdana" panose="020B0604030504040204" pitchFamily="34" charset="0"/>
              </a:rPr>
              <a:t>©2011</a:t>
            </a:r>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p:txStyles>
    <p:titleStyle>
      <a:lvl1pPr algn="ctr" rtl="0" eaLnBrk="0" fontAlgn="base" hangingPunct="0">
        <a:spcBef>
          <a:spcPct val="0"/>
        </a:spcBef>
        <a:spcAft>
          <a:spcPct val="0"/>
        </a:spcAft>
        <a:defRPr sz="4000">
          <a:solidFill>
            <a:srgbClr val="492D65"/>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000">
          <a:solidFill>
            <a:srgbClr val="492D65"/>
          </a:solidFill>
          <a:latin typeface="Verdana" charset="0"/>
          <a:ea typeface="ＭＳ Ｐゴシック" panose="020B0600070205080204" pitchFamily="34" charset="-128"/>
        </a:defRPr>
      </a:lvl2pPr>
      <a:lvl3pPr algn="ctr" rtl="0" eaLnBrk="0" fontAlgn="base" hangingPunct="0">
        <a:spcBef>
          <a:spcPct val="0"/>
        </a:spcBef>
        <a:spcAft>
          <a:spcPct val="0"/>
        </a:spcAft>
        <a:defRPr sz="4000">
          <a:solidFill>
            <a:srgbClr val="492D65"/>
          </a:solidFill>
          <a:latin typeface="Verdana" charset="0"/>
          <a:ea typeface="ＭＳ Ｐゴシック" panose="020B0600070205080204" pitchFamily="34" charset="-128"/>
        </a:defRPr>
      </a:lvl3pPr>
      <a:lvl4pPr algn="ctr" rtl="0" eaLnBrk="0" fontAlgn="base" hangingPunct="0">
        <a:spcBef>
          <a:spcPct val="0"/>
        </a:spcBef>
        <a:spcAft>
          <a:spcPct val="0"/>
        </a:spcAft>
        <a:defRPr sz="4000">
          <a:solidFill>
            <a:srgbClr val="492D65"/>
          </a:solidFill>
          <a:latin typeface="Verdana" charset="0"/>
          <a:ea typeface="ＭＳ Ｐゴシック" panose="020B0600070205080204" pitchFamily="34" charset="-128"/>
        </a:defRPr>
      </a:lvl4pPr>
      <a:lvl5pPr algn="ctr" rtl="0" eaLnBrk="0" fontAlgn="base" hangingPunct="0">
        <a:spcBef>
          <a:spcPct val="0"/>
        </a:spcBef>
        <a:spcAft>
          <a:spcPct val="0"/>
        </a:spcAft>
        <a:defRPr sz="4000">
          <a:solidFill>
            <a:srgbClr val="492D65"/>
          </a:solidFill>
          <a:latin typeface="Verdana" charset="0"/>
          <a:ea typeface="ＭＳ Ｐゴシック" panose="020B0600070205080204" pitchFamily="34" charset="-128"/>
        </a:defRPr>
      </a:lvl5pPr>
      <a:lvl6pPr marL="457200" algn="ctr" rtl="0" fontAlgn="base">
        <a:spcBef>
          <a:spcPct val="0"/>
        </a:spcBef>
        <a:spcAft>
          <a:spcPct val="0"/>
        </a:spcAft>
        <a:defRPr sz="4000">
          <a:solidFill>
            <a:srgbClr val="492D65"/>
          </a:solidFill>
          <a:latin typeface="Verdana" charset="0"/>
        </a:defRPr>
      </a:lvl6pPr>
      <a:lvl7pPr marL="914400" algn="ctr" rtl="0" fontAlgn="base">
        <a:spcBef>
          <a:spcPct val="0"/>
        </a:spcBef>
        <a:spcAft>
          <a:spcPct val="0"/>
        </a:spcAft>
        <a:defRPr sz="4000">
          <a:solidFill>
            <a:srgbClr val="492D65"/>
          </a:solidFill>
          <a:latin typeface="Verdana" charset="0"/>
        </a:defRPr>
      </a:lvl7pPr>
      <a:lvl8pPr marL="1371600" algn="ctr" rtl="0" fontAlgn="base">
        <a:spcBef>
          <a:spcPct val="0"/>
        </a:spcBef>
        <a:spcAft>
          <a:spcPct val="0"/>
        </a:spcAft>
        <a:defRPr sz="4000">
          <a:solidFill>
            <a:srgbClr val="492D65"/>
          </a:solidFill>
          <a:latin typeface="Verdana" charset="0"/>
        </a:defRPr>
      </a:lvl8pPr>
      <a:lvl9pPr marL="1828800" algn="ctr" rtl="0" fontAlgn="base">
        <a:spcBef>
          <a:spcPct val="0"/>
        </a:spcBef>
        <a:spcAft>
          <a:spcPct val="0"/>
        </a:spcAft>
        <a:defRPr sz="4000">
          <a:solidFill>
            <a:srgbClr val="492D65"/>
          </a:solidFill>
          <a:latin typeface="Verdana" charset="0"/>
        </a:defRPr>
      </a:lvl9pPr>
    </p:titleStyle>
    <p:bodyStyle>
      <a:lvl1pPr marL="342900" indent="-342900" algn="l" rtl="0" eaLnBrk="0" fontAlgn="base" hangingPunct="0">
        <a:spcBef>
          <a:spcPct val="20000"/>
        </a:spcBef>
        <a:spcAft>
          <a:spcPct val="0"/>
        </a:spcAft>
        <a:buChar char="•"/>
        <a:defRPr sz="3200">
          <a:solidFill>
            <a:srgbClr val="0070C0"/>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file:///Users/leon/Desktop/Handover%20to%20Wiley/chapter%206/Ch063D-revised.doc!OLE_LINK10"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oleObject" Target="file:///Users/leon/Desktop/Handover%20to%20Wiley/chapter%206/Ch063D-revised.doc!OLE_LINK11"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file:///Users/leon/Desktop/Handover%20to%20Wiley/chapter%206/Ch063D-revised.doc!OLE_LINK12"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oleObject" Target="../embeddings/oleObject9.bin"/><Relationship Id="rId4" Type="http://schemas.openxmlformats.org/officeDocument/2006/relationships/image" Target="../media/image20.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file:///Users/leon/Desktop/Handover%20to%20Wiley/chapter%206/Ch063D-revised.doc!OLE_LINK9"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DF83A71-ADB0-CA72-DD15-A81540F6DFF9}"/>
              </a:ext>
            </a:extLst>
          </p:cNvPr>
          <p:cNvSpPr>
            <a:spLocks noGrp="1" noChangeArrowheads="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00D7259-C96D-7E44-9BBA-511D15BF7B83}" type="slidenum">
              <a:rPr lang="en-GB" altLang="en-US" sz="1200">
                <a:solidFill>
                  <a:srgbClr val="FF9900"/>
                </a:solidFill>
                <a:latin typeface="Verdana" panose="020B0604030504040204" pitchFamily="34" charset="0"/>
              </a:rPr>
              <a:pPr eaLnBrk="1" hangingPunct="1"/>
              <a:t>1</a:t>
            </a:fld>
            <a:endParaRPr lang="en-GB" altLang="en-US" sz="1200">
              <a:solidFill>
                <a:srgbClr val="FF9900"/>
              </a:solidFill>
              <a:latin typeface="Verdana" panose="020B0604030504040204" pitchFamily="34" charset="0"/>
            </a:endParaRPr>
          </a:p>
        </p:txBody>
      </p:sp>
      <p:sp>
        <p:nvSpPr>
          <p:cNvPr id="5" name="Rectangle 9">
            <a:extLst>
              <a:ext uri="{FF2B5EF4-FFF2-40B4-BE49-F238E27FC236}">
                <a16:creationId xmlns:a16="http://schemas.microsoft.com/office/drawing/2014/main" id="{DB9FD2C2-0E69-B89F-097C-97675E020C53}"/>
              </a:ext>
            </a:extLst>
          </p:cNvPr>
          <p:cNvSpPr>
            <a:spLocks noGrp="1" noChangeArrowheads="1"/>
          </p:cNvSpPr>
          <p:nvPr>
            <p:ph type="dt" sz="quarter" idx="11"/>
          </p:nvPr>
        </p:nvSpPr>
        <p:spPr/>
        <p:txBody>
          <a:bodyPr/>
          <a:lstStyle/>
          <a:p>
            <a:pPr>
              <a:defRPr/>
            </a:pPr>
            <a:r>
              <a:rPr lang="en-GB"/>
              <a:t>www.id-book.com</a:t>
            </a:r>
          </a:p>
        </p:txBody>
      </p:sp>
      <p:sp>
        <p:nvSpPr>
          <p:cNvPr id="14340" name="TextBox 4">
            <a:extLst>
              <a:ext uri="{FF2B5EF4-FFF2-40B4-BE49-F238E27FC236}">
                <a16:creationId xmlns:a16="http://schemas.microsoft.com/office/drawing/2014/main" id="{5C991430-9DB9-3AD2-99CC-33276201F2EA}"/>
              </a:ext>
            </a:extLst>
          </p:cNvPr>
          <p:cNvSpPr txBox="1">
            <a:spLocks noChangeArrowheads="1"/>
          </p:cNvSpPr>
          <p:nvPr/>
        </p:nvSpPr>
        <p:spPr bwMode="auto">
          <a:xfrm>
            <a:off x="2857500" y="2143125"/>
            <a:ext cx="3300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GB" altLang="en-US" sz="7200" baseline="-25000">
                <a:solidFill>
                  <a:srgbClr val="225FA2"/>
                </a:solidFill>
                <a:latin typeface="Verdana" panose="020B0604030504040204" pitchFamily="34" charset="0"/>
              </a:rPr>
              <a:t>Interfaces</a:t>
            </a:r>
          </a:p>
        </p:txBody>
      </p:sp>
      <p:sp>
        <p:nvSpPr>
          <p:cNvPr id="14341" name="Rectangle 2">
            <a:extLst>
              <a:ext uri="{FF2B5EF4-FFF2-40B4-BE49-F238E27FC236}">
                <a16:creationId xmlns:a16="http://schemas.microsoft.com/office/drawing/2014/main" id="{A58B4C10-82FF-9BB3-5A21-392A9FEE4445}"/>
              </a:ext>
            </a:extLst>
          </p:cNvPr>
          <p:cNvSpPr>
            <a:spLocks noChangeArrowheads="1"/>
          </p:cNvSpPr>
          <p:nvPr/>
        </p:nvSpPr>
        <p:spPr bwMode="auto">
          <a:xfrm>
            <a:off x="642938" y="1714500"/>
            <a:ext cx="77724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3600">
                <a:solidFill>
                  <a:srgbClr val="492D65"/>
                </a:solidFill>
                <a:latin typeface="Verdana" panose="020B0604030504040204" pitchFamily="34" charset="0"/>
              </a:rPr>
              <a:t>Chapter 6</a:t>
            </a:r>
            <a:br>
              <a:rPr lang="en-GB" altLang="en-US" sz="3600">
                <a:solidFill>
                  <a:srgbClr val="492D65"/>
                </a:solidFill>
                <a:latin typeface="Verdana" panose="020B0604030504040204" pitchFamily="34" charset="0"/>
              </a:rPr>
            </a:br>
            <a:endParaRPr lang="en-GB" altLang="en-US" sz="3600">
              <a:solidFill>
                <a:srgbClr val="492D65"/>
              </a:solidFill>
              <a:latin typeface="Verdan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B1B5CB9D-B0A5-42B7-124B-CF8C9C322341}"/>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7228247-A000-9F4C-8363-8FA56809F8F2}" type="slidenum">
              <a:rPr lang="en-GB" altLang="en-US" sz="1200">
                <a:solidFill>
                  <a:srgbClr val="FF9900"/>
                </a:solidFill>
                <a:latin typeface="Verdana" panose="020B0604030504040204" pitchFamily="34" charset="0"/>
              </a:rPr>
              <a:pPr eaLnBrk="1" hangingPunct="1"/>
              <a:t>10</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724A46DE-6641-6FA0-CC83-2F91EED6E5E9}"/>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30724" name="Rectangle 2">
            <a:extLst>
              <a:ext uri="{FF2B5EF4-FFF2-40B4-BE49-F238E27FC236}">
                <a16:creationId xmlns:a16="http://schemas.microsoft.com/office/drawing/2014/main" id="{0BF33659-5C41-FB0A-27DD-ABD39D7236D7}"/>
              </a:ext>
            </a:extLst>
          </p:cNvPr>
          <p:cNvSpPr>
            <a:spLocks noGrp="1" noChangeArrowheads="1"/>
          </p:cNvSpPr>
          <p:nvPr>
            <p:ph type="title" idx="4294967295"/>
          </p:nvPr>
        </p:nvSpPr>
        <p:spPr/>
        <p:txBody>
          <a:bodyPr/>
          <a:lstStyle/>
          <a:p>
            <a:pPr eaLnBrk="1" hangingPunct="1"/>
            <a:r>
              <a:rPr lang="en-GB" altLang="en-US"/>
              <a:t>Apple’s shrinking windows</a:t>
            </a:r>
          </a:p>
        </p:txBody>
      </p:sp>
      <p:pic>
        <p:nvPicPr>
          <p:cNvPr id="30725" name="Picture 5" descr="windie">
            <a:extLst>
              <a:ext uri="{FF2B5EF4-FFF2-40B4-BE49-F238E27FC236}">
                <a16:creationId xmlns:a16="http://schemas.microsoft.com/office/drawing/2014/main" id="{F12887A0-8D07-3776-A35D-0773850377A2}"/>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085850" y="1600200"/>
            <a:ext cx="6970713" cy="452596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DEC4FA3C-6628-A7CA-8051-8D2AEF8CFC5F}"/>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4B4F812-D007-2844-9DAB-2413D30475D0}" type="slidenum">
              <a:rPr lang="en-GB" altLang="en-US" sz="1200">
                <a:solidFill>
                  <a:srgbClr val="FF9900"/>
                </a:solidFill>
                <a:latin typeface="Verdana" panose="020B0604030504040204" pitchFamily="34" charset="0"/>
              </a:rPr>
              <a:pPr eaLnBrk="1" hangingPunct="1"/>
              <a:t>11</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FB8844E2-0A5A-95E6-CCCE-E2BB5F65BD70}"/>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32773" name="Title 1">
            <a:extLst>
              <a:ext uri="{FF2B5EF4-FFF2-40B4-BE49-F238E27FC236}">
                <a16:creationId xmlns:a16="http://schemas.microsoft.com/office/drawing/2014/main" id="{98A800BF-A943-E0A1-1BE6-5B94D912DDFE}"/>
              </a:ext>
            </a:extLst>
          </p:cNvPr>
          <p:cNvSpPr>
            <a:spLocks noGrp="1"/>
          </p:cNvSpPr>
          <p:nvPr>
            <p:ph type="title" idx="4294967295"/>
          </p:nvPr>
        </p:nvSpPr>
        <p:spPr/>
        <p:txBody>
          <a:bodyPr/>
          <a:lstStyle/>
          <a:p>
            <a:pPr eaLnBrk="1" hangingPunct="1"/>
            <a:r>
              <a:rPr lang="en-GB" altLang="en-US"/>
              <a:t>Safari panorama window view</a:t>
            </a:r>
          </a:p>
        </p:txBody>
      </p:sp>
      <p:sp>
        <p:nvSpPr>
          <p:cNvPr id="32774" name="Content Placeholder 2">
            <a:extLst>
              <a:ext uri="{FF2B5EF4-FFF2-40B4-BE49-F238E27FC236}">
                <a16:creationId xmlns:a16="http://schemas.microsoft.com/office/drawing/2014/main" id="{BD02968A-0F04-0016-F125-1044D4D2988D}"/>
              </a:ext>
            </a:extLst>
          </p:cNvPr>
          <p:cNvSpPr>
            <a:spLocks noGrp="1"/>
          </p:cNvSpPr>
          <p:nvPr>
            <p:ph idx="4294967295"/>
          </p:nvPr>
        </p:nvSpPr>
        <p:spPr/>
        <p:txBody>
          <a:bodyPr/>
          <a:lstStyle/>
          <a:p>
            <a:pPr eaLnBrk="1" hangingPunct="1"/>
            <a:endParaRPr lang="en-US" altLang="en-US"/>
          </a:p>
        </p:txBody>
      </p:sp>
      <p:graphicFrame>
        <p:nvGraphicFramePr>
          <p:cNvPr id="32770" name="Object 2">
            <a:extLst>
              <a:ext uri="{FF2B5EF4-FFF2-40B4-BE49-F238E27FC236}">
                <a16:creationId xmlns:a16="http://schemas.microsoft.com/office/drawing/2014/main" id="{A9F72E79-A8B5-B7E5-F76B-D8E752265791}"/>
              </a:ext>
            </a:extLst>
          </p:cNvPr>
          <p:cNvGraphicFramePr>
            <a:graphicFrameLocks noChangeAspect="1"/>
          </p:cNvGraphicFramePr>
          <p:nvPr/>
        </p:nvGraphicFramePr>
        <p:xfrm>
          <a:off x="1066800" y="1981200"/>
          <a:ext cx="7086600" cy="4037013"/>
        </p:xfrm>
        <a:graphic>
          <a:graphicData uri="http://schemas.openxmlformats.org/presentationml/2006/ole">
            <mc:AlternateContent xmlns:mc="http://schemas.openxmlformats.org/markup-compatibility/2006">
              <mc:Choice xmlns:v="urn:schemas-microsoft-com:vml" Requires="v">
                <p:oleObj name="Document" r:id="rId2" imgW="17081500" imgH="9728200" progId="Word.Document.12">
                  <p:link updateAutomatic="1"/>
                </p:oleObj>
              </mc:Choice>
              <mc:Fallback>
                <p:oleObj name="Document" r:id="rId2" imgW="17081500" imgH="9728200" progId="Word.Document.12">
                  <p:link updateAutomatic="1"/>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81200"/>
                        <a:ext cx="7086600" cy="403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ED5F4302-A9FA-F9E5-CD9A-8D8F6D553D4F}"/>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4035217-8CB6-3643-B5B6-90D19273E972}" type="slidenum">
              <a:rPr lang="en-GB" altLang="en-US" sz="1200">
                <a:solidFill>
                  <a:srgbClr val="FF9900"/>
                </a:solidFill>
                <a:latin typeface="Verdana" panose="020B0604030504040204" pitchFamily="34" charset="0"/>
              </a:rPr>
              <a:pPr eaLnBrk="1" hangingPunct="1"/>
              <a:t>12</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D6B1AB8B-A100-FFED-BD43-96F647FB8EE4}"/>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33797" name="Rectangle 2">
            <a:extLst>
              <a:ext uri="{FF2B5EF4-FFF2-40B4-BE49-F238E27FC236}">
                <a16:creationId xmlns:a16="http://schemas.microsoft.com/office/drawing/2014/main" id="{A9337D48-A088-F008-91F5-7609FDDAFCCD}"/>
              </a:ext>
            </a:extLst>
          </p:cNvPr>
          <p:cNvSpPr>
            <a:spLocks noGrp="1" noChangeArrowheads="1"/>
          </p:cNvSpPr>
          <p:nvPr>
            <p:ph type="title" idx="4294967295"/>
          </p:nvPr>
        </p:nvSpPr>
        <p:spPr/>
        <p:txBody>
          <a:bodyPr/>
          <a:lstStyle/>
          <a:p>
            <a:pPr eaLnBrk="1" hangingPunct="1"/>
            <a:r>
              <a:rPr lang="en-GB" altLang="en-US"/>
              <a:t>Selecting a country from a scrolling window</a:t>
            </a:r>
          </a:p>
        </p:txBody>
      </p:sp>
      <p:graphicFrame>
        <p:nvGraphicFramePr>
          <p:cNvPr id="33794" name="Object 2">
            <a:extLst>
              <a:ext uri="{FF2B5EF4-FFF2-40B4-BE49-F238E27FC236}">
                <a16:creationId xmlns:a16="http://schemas.microsoft.com/office/drawing/2014/main" id="{F100632F-A3A1-1F5E-E89E-D2E71A23C478}"/>
              </a:ext>
            </a:extLst>
          </p:cNvPr>
          <p:cNvGraphicFramePr>
            <a:graphicFrameLocks noGrp="1" noChangeAspect="1"/>
          </p:cNvGraphicFramePr>
          <p:nvPr>
            <p:ph type="body" idx="4294967295"/>
          </p:nvPr>
        </p:nvGraphicFramePr>
        <p:xfrm>
          <a:off x="1981200" y="1905000"/>
          <a:ext cx="5491163" cy="4114800"/>
        </p:xfrm>
        <a:graphic>
          <a:graphicData uri="http://schemas.openxmlformats.org/presentationml/2006/ole">
            <mc:AlternateContent xmlns:mc="http://schemas.openxmlformats.org/markup-compatibility/2006">
              <mc:Choice xmlns:v="urn:schemas-microsoft-com:vml" Requires="v">
                <p:oleObj name="Document" r:id="rId3" imgW="14287500" imgH="10706100" progId="Word.Document.8">
                  <p:embed/>
                </p:oleObj>
              </mc:Choice>
              <mc:Fallback>
                <p:oleObj name="Document" r:id="rId3" imgW="14287500" imgH="107061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905000"/>
                        <a:ext cx="5491163"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2DDEC903-7E33-ED77-A15B-B55DDB039440}"/>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DBB1DB3-9D7E-364C-99AA-3FB04D2FC0AD}" type="slidenum">
              <a:rPr lang="en-GB" altLang="en-US" sz="1200">
                <a:solidFill>
                  <a:srgbClr val="FF9900"/>
                </a:solidFill>
                <a:latin typeface="Verdana" panose="020B0604030504040204" pitchFamily="34" charset="0"/>
              </a:rPr>
              <a:pPr eaLnBrk="1" hangingPunct="1"/>
              <a:t>13</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6F06568D-6A2C-AC3E-6C2B-D89CE401BDD5}"/>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35845" name="Rectangle 2">
            <a:extLst>
              <a:ext uri="{FF2B5EF4-FFF2-40B4-BE49-F238E27FC236}">
                <a16:creationId xmlns:a16="http://schemas.microsoft.com/office/drawing/2014/main" id="{EDEF697D-8DD0-D2B8-5835-E629C4E72A1A}"/>
              </a:ext>
            </a:extLst>
          </p:cNvPr>
          <p:cNvSpPr>
            <a:spLocks noGrp="1" noChangeArrowheads="1"/>
          </p:cNvSpPr>
          <p:nvPr>
            <p:ph type="title" idx="4294967295"/>
          </p:nvPr>
        </p:nvSpPr>
        <p:spPr/>
        <p:txBody>
          <a:bodyPr/>
          <a:lstStyle/>
          <a:p>
            <a:pPr eaLnBrk="1" hangingPunct="1"/>
            <a:r>
              <a:rPr lang="en-GB" altLang="en-US"/>
              <a:t>Is this method any better?</a:t>
            </a:r>
          </a:p>
        </p:txBody>
      </p:sp>
      <p:sp>
        <p:nvSpPr>
          <p:cNvPr id="35846" name="Content Placeholder 3">
            <a:extLst>
              <a:ext uri="{FF2B5EF4-FFF2-40B4-BE49-F238E27FC236}">
                <a16:creationId xmlns:a16="http://schemas.microsoft.com/office/drawing/2014/main" id="{07135358-CA89-347F-A0F8-DAA27496075E}"/>
              </a:ext>
            </a:extLst>
          </p:cNvPr>
          <p:cNvSpPr>
            <a:spLocks noGrp="1"/>
          </p:cNvSpPr>
          <p:nvPr>
            <p:ph idx="4294967295"/>
          </p:nvPr>
        </p:nvSpPr>
        <p:spPr/>
        <p:txBody>
          <a:bodyPr/>
          <a:lstStyle/>
          <a:p>
            <a:pPr eaLnBrk="1" hangingPunct="1"/>
            <a:endParaRPr lang="en-US" altLang="en-US"/>
          </a:p>
        </p:txBody>
      </p:sp>
      <p:graphicFrame>
        <p:nvGraphicFramePr>
          <p:cNvPr id="35842" name="Object 2">
            <a:extLst>
              <a:ext uri="{FF2B5EF4-FFF2-40B4-BE49-F238E27FC236}">
                <a16:creationId xmlns:a16="http://schemas.microsoft.com/office/drawing/2014/main" id="{7747FD73-F3E1-910B-7324-F31F1A66EE46}"/>
              </a:ext>
            </a:extLst>
          </p:cNvPr>
          <p:cNvGraphicFramePr>
            <a:graphicFrameLocks noChangeAspect="1"/>
          </p:cNvGraphicFramePr>
          <p:nvPr/>
        </p:nvGraphicFramePr>
        <p:xfrm>
          <a:off x="533400" y="2438400"/>
          <a:ext cx="8328025" cy="2603500"/>
        </p:xfrm>
        <a:graphic>
          <a:graphicData uri="http://schemas.openxmlformats.org/presentationml/2006/ole">
            <mc:AlternateContent xmlns:mc="http://schemas.openxmlformats.org/markup-compatibility/2006">
              <mc:Choice xmlns:v="urn:schemas-microsoft-com:vml" Requires="v">
                <p:oleObj name="Document" r:id="rId3" imgW="17081500" imgH="5334000" progId="Word.Document.12">
                  <p:link updateAutomatic="1"/>
                </p:oleObj>
              </mc:Choice>
              <mc:Fallback>
                <p:oleObj name="Document" r:id="rId3" imgW="17081500" imgH="5334000"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438400"/>
                        <a:ext cx="8328025"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6D7D1863-0A91-2DA2-AE9F-D5D5BF97A2A2}"/>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A01C418-4F08-1B4D-9517-8B9571ADE4A5}" type="slidenum">
              <a:rPr lang="en-GB" altLang="en-US" sz="1200">
                <a:solidFill>
                  <a:srgbClr val="FF9900"/>
                </a:solidFill>
                <a:latin typeface="Verdana" panose="020B0604030504040204" pitchFamily="34" charset="0"/>
              </a:rPr>
              <a:pPr eaLnBrk="1" hangingPunct="1"/>
              <a:t>14</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80031311-BB8A-11C4-883D-7A15B141D223}"/>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37892" name="Rectangle 2">
            <a:extLst>
              <a:ext uri="{FF2B5EF4-FFF2-40B4-BE49-F238E27FC236}">
                <a16:creationId xmlns:a16="http://schemas.microsoft.com/office/drawing/2014/main" id="{618FD5ED-1C03-B85F-D27B-FCF5004A1DEB}"/>
              </a:ext>
            </a:extLst>
          </p:cNvPr>
          <p:cNvSpPr>
            <a:spLocks noGrp="1" noChangeArrowheads="1"/>
          </p:cNvSpPr>
          <p:nvPr>
            <p:ph type="title" idx="4294967295"/>
          </p:nvPr>
        </p:nvSpPr>
        <p:spPr/>
        <p:txBody>
          <a:bodyPr/>
          <a:lstStyle/>
          <a:p>
            <a:pPr eaLnBrk="1" hangingPunct="1"/>
            <a:r>
              <a:rPr lang="en-GB" altLang="en-US"/>
              <a:t>Research and design issues</a:t>
            </a:r>
          </a:p>
        </p:txBody>
      </p:sp>
      <p:sp>
        <p:nvSpPr>
          <p:cNvPr id="37893" name="Rectangle 4">
            <a:extLst>
              <a:ext uri="{FF2B5EF4-FFF2-40B4-BE49-F238E27FC236}">
                <a16:creationId xmlns:a16="http://schemas.microsoft.com/office/drawing/2014/main" id="{E7773F84-DE25-89EA-09EF-8436530608FE}"/>
              </a:ext>
            </a:extLst>
          </p:cNvPr>
          <p:cNvSpPr>
            <a:spLocks noGrp="1" noChangeArrowheads="1"/>
          </p:cNvSpPr>
          <p:nvPr>
            <p:ph type="body" idx="4294967295"/>
          </p:nvPr>
        </p:nvSpPr>
        <p:spPr/>
        <p:txBody>
          <a:bodyPr/>
          <a:lstStyle/>
          <a:p>
            <a:pPr eaLnBrk="1" hangingPunct="1"/>
            <a:r>
              <a:rPr lang="en-GB" altLang="en-US" sz="2800"/>
              <a:t>Window management </a:t>
            </a:r>
          </a:p>
          <a:p>
            <a:pPr lvl="1" eaLnBrk="1" hangingPunct="1"/>
            <a:r>
              <a:rPr lang="en-GB" altLang="en-US" sz="2400">
                <a:ea typeface="ＭＳ Ｐゴシック" panose="020B0600070205080204" pitchFamily="34" charset="-128"/>
              </a:rPr>
              <a:t>enables users to move fluidly between different windows (and monitors) </a:t>
            </a:r>
          </a:p>
          <a:p>
            <a:pPr eaLnBrk="1" hangingPunct="1"/>
            <a:r>
              <a:rPr lang="en-GB" altLang="en-US" sz="2800"/>
              <a:t>How to switch attention between windows without getting distracted</a:t>
            </a:r>
          </a:p>
          <a:p>
            <a:pPr eaLnBrk="1" hangingPunct="1">
              <a:buFontTx/>
              <a:buNone/>
            </a:pPr>
            <a:endParaRPr lang="en-GB" altLang="en-US" sz="2800"/>
          </a:p>
          <a:p>
            <a:pPr eaLnBrk="1" hangingPunct="1"/>
            <a:r>
              <a:rPr lang="en-GB" altLang="en-US" sz="2800"/>
              <a:t>Design principles of spacing, grouping, and simplicity should be used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4B04C711-5340-F0DF-C306-285272E6F0CF}"/>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A364BE7-DFE2-1B42-96C5-0BC83D7DF8CF}" type="slidenum">
              <a:rPr lang="en-GB" altLang="en-US" sz="1200">
                <a:solidFill>
                  <a:srgbClr val="FF9900"/>
                </a:solidFill>
                <a:latin typeface="Verdana" panose="020B0604030504040204" pitchFamily="34" charset="0"/>
              </a:rPr>
              <a:pPr eaLnBrk="1" hangingPunct="1"/>
              <a:t>15</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FF0F673D-AACE-A6AC-CB21-E225BE3F90CD}"/>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39940" name="Rectangle 2">
            <a:extLst>
              <a:ext uri="{FF2B5EF4-FFF2-40B4-BE49-F238E27FC236}">
                <a16:creationId xmlns:a16="http://schemas.microsoft.com/office/drawing/2014/main" id="{8DEAF4D1-C10D-C7C1-C44D-AF7ED0B42A35}"/>
              </a:ext>
            </a:extLst>
          </p:cNvPr>
          <p:cNvSpPr>
            <a:spLocks noGrp="1" noChangeArrowheads="1"/>
          </p:cNvSpPr>
          <p:nvPr>
            <p:ph type="title" idx="4294967295"/>
          </p:nvPr>
        </p:nvSpPr>
        <p:spPr/>
        <p:txBody>
          <a:bodyPr/>
          <a:lstStyle/>
          <a:p>
            <a:pPr eaLnBrk="1" hangingPunct="1"/>
            <a:r>
              <a:rPr lang="en-GB" altLang="en-US"/>
              <a:t>Menus</a:t>
            </a:r>
          </a:p>
        </p:txBody>
      </p:sp>
      <p:sp>
        <p:nvSpPr>
          <p:cNvPr id="39941" name="Rectangle 3">
            <a:extLst>
              <a:ext uri="{FF2B5EF4-FFF2-40B4-BE49-F238E27FC236}">
                <a16:creationId xmlns:a16="http://schemas.microsoft.com/office/drawing/2014/main" id="{20DA53F9-C16F-472B-8272-8246E0328116}"/>
              </a:ext>
            </a:extLst>
          </p:cNvPr>
          <p:cNvSpPr>
            <a:spLocks noGrp="1" noChangeArrowheads="1"/>
          </p:cNvSpPr>
          <p:nvPr>
            <p:ph type="body" idx="4294967295"/>
          </p:nvPr>
        </p:nvSpPr>
        <p:spPr/>
        <p:txBody>
          <a:bodyPr/>
          <a:lstStyle/>
          <a:p>
            <a:pPr eaLnBrk="1" hangingPunct="1"/>
            <a:r>
              <a:rPr lang="en-GB" altLang="en-US" sz="2800"/>
              <a:t>A number of menu interface styles</a:t>
            </a:r>
          </a:p>
          <a:p>
            <a:pPr lvl="1" eaLnBrk="1" hangingPunct="1"/>
            <a:r>
              <a:rPr lang="en-GB" altLang="en-US" sz="2000">
                <a:ea typeface="ＭＳ Ｐゴシック" panose="020B0600070205080204" pitchFamily="34" charset="-128"/>
              </a:rPr>
              <a:t>flat lists, drop-down, pop-up, contextual, and expanding ones, e.g., scrolling and cascading</a:t>
            </a:r>
            <a:endParaRPr lang="en-GB" altLang="en-US" sz="2400">
              <a:ea typeface="ＭＳ Ｐゴシック" panose="020B0600070205080204" pitchFamily="34" charset="-128"/>
            </a:endParaRPr>
          </a:p>
          <a:p>
            <a:pPr eaLnBrk="1" hangingPunct="1"/>
            <a:r>
              <a:rPr lang="en-GB" altLang="en-US" sz="2800"/>
              <a:t>Flat menus</a:t>
            </a:r>
          </a:p>
          <a:p>
            <a:pPr lvl="1" eaLnBrk="1" hangingPunct="1"/>
            <a:r>
              <a:rPr lang="en-GB" altLang="en-US" sz="2000">
                <a:ea typeface="ＭＳ Ｐゴシック" panose="020B0600070205080204" pitchFamily="34" charset="-128"/>
              </a:rPr>
              <a:t>good at displaying a small number of options at the same time and where the size of the display is small, e.g. iPods</a:t>
            </a:r>
          </a:p>
          <a:p>
            <a:pPr lvl="1" eaLnBrk="1" hangingPunct="1"/>
            <a:r>
              <a:rPr lang="en-GB" altLang="en-US" sz="2000">
                <a:ea typeface="ＭＳ Ｐゴシック" panose="020B0600070205080204" pitchFamily="34" charset="-128"/>
              </a:rPr>
              <a:t>but have to nest the lists of options within each other, requiring several steps to get to the list with the desired option</a:t>
            </a:r>
          </a:p>
          <a:p>
            <a:pPr lvl="1" eaLnBrk="1" hangingPunct="1"/>
            <a:r>
              <a:rPr lang="en-GB" altLang="en-US" sz="2000">
                <a:ea typeface="ＭＳ Ｐゴシック" panose="020B0600070205080204" pitchFamily="34" charset="-128"/>
              </a:rPr>
              <a:t>moving through previous screens can be tedious</a:t>
            </a:r>
            <a:endParaRPr lang="en-GB" altLang="en-US" sz="2400">
              <a:ea typeface="ＭＳ Ｐゴシック"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9DD07B03-2740-E1E3-2E5B-E40C2EB3FEA8}"/>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36F577E-1526-C84D-965A-349E4F9F464B}" type="slidenum">
              <a:rPr lang="en-GB" altLang="en-US" sz="1200">
                <a:solidFill>
                  <a:srgbClr val="FF9900"/>
                </a:solidFill>
                <a:latin typeface="Verdana" panose="020B0604030504040204" pitchFamily="34" charset="0"/>
              </a:rPr>
              <a:pPr eaLnBrk="1" hangingPunct="1"/>
              <a:t>16</a:t>
            </a:fld>
            <a:endParaRPr lang="en-GB" altLang="en-US" sz="1200">
              <a:solidFill>
                <a:srgbClr val="FF9900"/>
              </a:solidFill>
              <a:latin typeface="Verdana" panose="020B0604030504040204" pitchFamily="34" charset="0"/>
            </a:endParaRPr>
          </a:p>
        </p:txBody>
      </p:sp>
      <p:sp>
        <p:nvSpPr>
          <p:cNvPr id="7" name="Date Placeholder 2">
            <a:extLst>
              <a:ext uri="{FF2B5EF4-FFF2-40B4-BE49-F238E27FC236}">
                <a16:creationId xmlns:a16="http://schemas.microsoft.com/office/drawing/2014/main" id="{E984A779-3FA0-7A9B-75C2-562145E719ED}"/>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41988" name="Rectangle 2">
            <a:extLst>
              <a:ext uri="{FF2B5EF4-FFF2-40B4-BE49-F238E27FC236}">
                <a16:creationId xmlns:a16="http://schemas.microsoft.com/office/drawing/2014/main" id="{17DC59D4-A892-B299-9A28-A1DAC3417BF0}"/>
              </a:ext>
            </a:extLst>
          </p:cNvPr>
          <p:cNvSpPr>
            <a:spLocks noGrp="1" noChangeArrowheads="1"/>
          </p:cNvSpPr>
          <p:nvPr>
            <p:ph type="title" idx="4294967295"/>
          </p:nvPr>
        </p:nvSpPr>
        <p:spPr/>
        <p:txBody>
          <a:bodyPr/>
          <a:lstStyle/>
          <a:p>
            <a:pPr eaLnBrk="1" hangingPunct="1"/>
            <a:r>
              <a:rPr lang="en-GB" altLang="en-US"/>
              <a:t>iPod flat menu structure</a:t>
            </a:r>
          </a:p>
        </p:txBody>
      </p:sp>
      <p:pic>
        <p:nvPicPr>
          <p:cNvPr id="41989" name="Picture 5">
            <a:extLst>
              <a:ext uri="{FF2B5EF4-FFF2-40B4-BE49-F238E27FC236}">
                <a16:creationId xmlns:a16="http://schemas.microsoft.com/office/drawing/2014/main" id="{3CFE908A-50DB-B4EB-E81D-A4CDAC22F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438400"/>
            <a:ext cx="63119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7">
            <a:extLst>
              <a:ext uri="{FF2B5EF4-FFF2-40B4-BE49-F238E27FC236}">
                <a16:creationId xmlns:a16="http://schemas.microsoft.com/office/drawing/2014/main" id="{A69C5734-D423-1FB8-381E-B50172FBA396}"/>
              </a:ext>
            </a:extLst>
          </p:cNvPr>
          <p:cNvSpPr>
            <a:spLocks noGrp="1" noChangeArrowheads="1"/>
          </p:cNvSpPr>
          <p:nvPr>
            <p:ph type="body" idx="4294967295"/>
          </p:nvPr>
        </p:nvSpPr>
        <p:spPr>
          <a:noFill/>
        </p:spPr>
        <p:txBody>
          <a:bodyPr/>
          <a:lstStyle/>
          <a:p>
            <a:pPr eaLnBrk="1" hangingPunct="1">
              <a:spcBef>
                <a:spcPct val="0"/>
              </a:spcBef>
              <a:buFontTx/>
              <a:buNone/>
            </a:pPr>
            <a:r>
              <a:rPr lang="en-GB" altLang="en-US" sz="2000">
                <a:latin typeface="Arial" panose="020B0604020202020204" pitchFamily="34" charset="0"/>
              </a:rPr>
              <a:t>A sequence of options selected shown in the 4 windows</a:t>
            </a:r>
            <a:endParaRPr lang="en-GB" altLang="en-US" sz="1300">
              <a:solidFill>
                <a:srgbClr val="585A00"/>
              </a:solidFill>
              <a:latin typeface="Arial" panose="020B0604020202020204" pitchFamily="34" charset="0"/>
            </a:endParaRPr>
          </a:p>
        </p:txBody>
      </p:sp>
      <p:sp>
        <p:nvSpPr>
          <p:cNvPr id="41991" name="Rectangle 8">
            <a:extLst>
              <a:ext uri="{FF2B5EF4-FFF2-40B4-BE49-F238E27FC236}">
                <a16:creationId xmlns:a16="http://schemas.microsoft.com/office/drawing/2014/main" id="{9D56667A-B95F-FD2E-B131-84DCD834EB41}"/>
              </a:ext>
            </a:extLst>
          </p:cNvPr>
          <p:cNvSpPr>
            <a:spLocks noChangeArrowheads="1"/>
          </p:cNvSpPr>
          <p:nvPr/>
        </p:nvSpPr>
        <p:spPr bwMode="auto">
          <a:xfrm>
            <a:off x="381000" y="6096000"/>
            <a:ext cx="42132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1300">
                <a:solidFill>
                  <a:srgbClr val="585A00"/>
                </a:solidFill>
              </a:rPr>
              <a:t>www.rainbow.gr/images/ rainbow/news/press/menu.jpg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8422BF3D-F575-5BD6-3660-8340593E9568}"/>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6029548-FCE3-4747-BFBF-46D81CBFB18E}" type="slidenum">
              <a:rPr lang="en-GB" altLang="en-US" sz="1200">
                <a:solidFill>
                  <a:srgbClr val="FF9900"/>
                </a:solidFill>
                <a:latin typeface="Verdana" panose="020B0604030504040204" pitchFamily="34" charset="0"/>
              </a:rPr>
              <a:pPr eaLnBrk="1" hangingPunct="1"/>
              <a:t>17</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E47C1AA9-0C88-4946-D4A6-308C02813BAA}"/>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44036" name="Rectangle 2">
            <a:extLst>
              <a:ext uri="{FF2B5EF4-FFF2-40B4-BE49-F238E27FC236}">
                <a16:creationId xmlns:a16="http://schemas.microsoft.com/office/drawing/2014/main" id="{60993759-1DD5-DD9B-42F9-88BD0C620DEE}"/>
              </a:ext>
            </a:extLst>
          </p:cNvPr>
          <p:cNvSpPr>
            <a:spLocks noGrp="1" noChangeArrowheads="1"/>
          </p:cNvSpPr>
          <p:nvPr>
            <p:ph type="title" idx="4294967295"/>
          </p:nvPr>
        </p:nvSpPr>
        <p:spPr/>
        <p:txBody>
          <a:bodyPr/>
          <a:lstStyle/>
          <a:p>
            <a:pPr eaLnBrk="1" hangingPunct="1"/>
            <a:r>
              <a:rPr lang="en-GB" altLang="en-US"/>
              <a:t>Expanding menus</a:t>
            </a:r>
          </a:p>
        </p:txBody>
      </p:sp>
      <p:sp>
        <p:nvSpPr>
          <p:cNvPr id="44037" name="Rectangle 3">
            <a:extLst>
              <a:ext uri="{FF2B5EF4-FFF2-40B4-BE49-F238E27FC236}">
                <a16:creationId xmlns:a16="http://schemas.microsoft.com/office/drawing/2014/main" id="{884A4B98-C903-506A-0D98-96DCB51AF053}"/>
              </a:ext>
            </a:extLst>
          </p:cNvPr>
          <p:cNvSpPr>
            <a:spLocks noGrp="1" noChangeArrowheads="1"/>
          </p:cNvSpPr>
          <p:nvPr>
            <p:ph type="body" idx="4294967295"/>
          </p:nvPr>
        </p:nvSpPr>
        <p:spPr/>
        <p:txBody>
          <a:bodyPr/>
          <a:lstStyle/>
          <a:p>
            <a:pPr eaLnBrk="1" hangingPunct="1">
              <a:lnSpc>
                <a:spcPct val="90000"/>
              </a:lnSpc>
            </a:pPr>
            <a:r>
              <a:rPr lang="en-GB" altLang="en-US" sz="2800"/>
              <a:t>Enables more options to be shown on a single screen than is possible with a single flat menu </a:t>
            </a:r>
          </a:p>
          <a:p>
            <a:pPr eaLnBrk="1" hangingPunct="1">
              <a:lnSpc>
                <a:spcPct val="90000"/>
              </a:lnSpc>
            </a:pPr>
            <a:r>
              <a:rPr lang="en-GB" altLang="en-US" sz="2800"/>
              <a:t>More flexible navigation, allowing for selection of options to be done in the same window</a:t>
            </a:r>
          </a:p>
          <a:p>
            <a:pPr eaLnBrk="1" hangingPunct="1">
              <a:lnSpc>
                <a:spcPct val="90000"/>
              </a:lnSpc>
            </a:pPr>
            <a:r>
              <a:rPr lang="en-GB" altLang="en-US" sz="2800"/>
              <a:t>Most popular are cascading ones </a:t>
            </a:r>
          </a:p>
          <a:p>
            <a:pPr lvl="1" eaLnBrk="1" hangingPunct="1">
              <a:lnSpc>
                <a:spcPct val="90000"/>
              </a:lnSpc>
            </a:pPr>
            <a:r>
              <a:rPr lang="en-GB" altLang="en-US" sz="2000">
                <a:ea typeface="ＭＳ Ｐゴシック" panose="020B0600070205080204" pitchFamily="34" charset="-128"/>
              </a:rPr>
              <a:t>primary, secondary and even tertiary menus </a:t>
            </a:r>
          </a:p>
          <a:p>
            <a:pPr lvl="1" eaLnBrk="1" hangingPunct="1">
              <a:lnSpc>
                <a:spcPct val="90000"/>
              </a:lnSpc>
            </a:pPr>
            <a:r>
              <a:rPr lang="en-GB" altLang="en-US" sz="2000">
                <a:ea typeface="ＭＳ Ｐゴシック" panose="020B0600070205080204" pitchFamily="34" charset="-128"/>
              </a:rPr>
              <a:t>downside is that they require precise mouse control </a:t>
            </a:r>
          </a:p>
          <a:p>
            <a:pPr lvl="1" eaLnBrk="1" hangingPunct="1">
              <a:lnSpc>
                <a:spcPct val="90000"/>
              </a:lnSpc>
            </a:pPr>
            <a:r>
              <a:rPr lang="en-GB" altLang="en-US" sz="2000">
                <a:ea typeface="ＭＳ Ｐゴシック" panose="020B0600070205080204" pitchFamily="34" charset="-128"/>
              </a:rPr>
              <a:t>can result in overshooting or selecting wrong options</a:t>
            </a:r>
            <a:endParaRPr lang="en-GB" altLang="en-US" sz="2400">
              <a:ea typeface="ＭＳ Ｐゴシック" panose="020B0600070205080204"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E1196703-F499-3568-D3A3-29626CB5B753}"/>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C899A0F-395B-934C-9B43-5EAE24631EAF}" type="slidenum">
              <a:rPr lang="en-GB" altLang="en-US" sz="1200">
                <a:solidFill>
                  <a:srgbClr val="FF9900"/>
                </a:solidFill>
                <a:latin typeface="Verdana" panose="020B0604030504040204" pitchFamily="34" charset="0"/>
              </a:rPr>
              <a:pPr eaLnBrk="1" hangingPunct="1"/>
              <a:t>18</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CA2C9976-7B74-C489-308D-401E7613596E}"/>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46085" name="Rectangle 2">
            <a:extLst>
              <a:ext uri="{FF2B5EF4-FFF2-40B4-BE49-F238E27FC236}">
                <a16:creationId xmlns:a16="http://schemas.microsoft.com/office/drawing/2014/main" id="{BAEF63AD-61F3-8E3E-4556-EE25CD175F3D}"/>
              </a:ext>
            </a:extLst>
          </p:cNvPr>
          <p:cNvSpPr>
            <a:spLocks noGrp="1" noChangeArrowheads="1"/>
          </p:cNvSpPr>
          <p:nvPr>
            <p:ph type="title" idx="4294967295"/>
          </p:nvPr>
        </p:nvSpPr>
        <p:spPr/>
        <p:txBody>
          <a:bodyPr/>
          <a:lstStyle/>
          <a:p>
            <a:pPr eaLnBrk="1" hangingPunct="1"/>
            <a:r>
              <a:rPr lang="en-GB" altLang="en-US"/>
              <a:t>Cascading menu</a:t>
            </a:r>
          </a:p>
        </p:txBody>
      </p:sp>
      <p:graphicFrame>
        <p:nvGraphicFramePr>
          <p:cNvPr id="46082" name="Object 2">
            <a:extLst>
              <a:ext uri="{FF2B5EF4-FFF2-40B4-BE49-F238E27FC236}">
                <a16:creationId xmlns:a16="http://schemas.microsoft.com/office/drawing/2014/main" id="{1F26160E-962B-6B35-883C-B342687F1E24}"/>
              </a:ext>
            </a:extLst>
          </p:cNvPr>
          <p:cNvGraphicFramePr>
            <a:graphicFrameLocks noGrp="1" noChangeAspect="1"/>
          </p:cNvGraphicFramePr>
          <p:nvPr>
            <p:ph type="body" idx="4294967295"/>
          </p:nvPr>
        </p:nvGraphicFramePr>
        <p:xfrm>
          <a:off x="1390650" y="1600200"/>
          <a:ext cx="6362700" cy="4525963"/>
        </p:xfrm>
        <a:graphic>
          <a:graphicData uri="http://schemas.openxmlformats.org/presentationml/2006/ole">
            <mc:AlternateContent xmlns:mc="http://schemas.openxmlformats.org/markup-compatibility/2006">
              <mc:Choice xmlns:v="urn:schemas-microsoft-com:vml" Requires="v">
                <p:oleObj name="Document" r:id="rId3" imgW="14820900" imgH="10147300" progId="Word.Document.8">
                  <p:embed/>
                </p:oleObj>
              </mc:Choice>
              <mc:Fallback>
                <p:oleObj name="Document" r:id="rId3" imgW="14820900" imgH="101473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650" y="1600200"/>
                        <a:ext cx="6362700"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3E87BD65-2C33-C141-85A4-AB0F3C68AED1}"/>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5A0F82D-3E25-614C-B865-771BB9A591F4}" type="slidenum">
              <a:rPr lang="en-GB" altLang="en-US" sz="1200">
                <a:solidFill>
                  <a:srgbClr val="FF9900"/>
                </a:solidFill>
                <a:latin typeface="Verdana" panose="020B0604030504040204" pitchFamily="34" charset="0"/>
              </a:rPr>
              <a:pPr eaLnBrk="1" hangingPunct="1"/>
              <a:t>19</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DCF2DE08-3C42-109E-75BE-678DCF310E89}"/>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48132" name="Rectangle 2">
            <a:extLst>
              <a:ext uri="{FF2B5EF4-FFF2-40B4-BE49-F238E27FC236}">
                <a16:creationId xmlns:a16="http://schemas.microsoft.com/office/drawing/2014/main" id="{41FFB8F5-2F70-F544-7B7C-A119D8F6F7AA}"/>
              </a:ext>
            </a:extLst>
          </p:cNvPr>
          <p:cNvSpPr>
            <a:spLocks noGrp="1" noChangeArrowheads="1"/>
          </p:cNvSpPr>
          <p:nvPr>
            <p:ph type="title" idx="4294967295"/>
          </p:nvPr>
        </p:nvSpPr>
        <p:spPr/>
        <p:txBody>
          <a:bodyPr/>
          <a:lstStyle/>
          <a:p>
            <a:pPr eaLnBrk="1" hangingPunct="1"/>
            <a:r>
              <a:rPr lang="en-GB" altLang="en-US"/>
              <a:t>Contextual menus</a:t>
            </a:r>
          </a:p>
        </p:txBody>
      </p:sp>
      <p:sp>
        <p:nvSpPr>
          <p:cNvPr id="48133" name="Rectangle 3">
            <a:extLst>
              <a:ext uri="{FF2B5EF4-FFF2-40B4-BE49-F238E27FC236}">
                <a16:creationId xmlns:a16="http://schemas.microsoft.com/office/drawing/2014/main" id="{80010A09-0B25-DA07-9266-5DE003F38E2B}"/>
              </a:ext>
            </a:extLst>
          </p:cNvPr>
          <p:cNvSpPr>
            <a:spLocks noGrp="1" noChangeArrowheads="1"/>
          </p:cNvSpPr>
          <p:nvPr>
            <p:ph type="body" idx="4294967295"/>
          </p:nvPr>
        </p:nvSpPr>
        <p:spPr/>
        <p:txBody>
          <a:bodyPr/>
          <a:lstStyle/>
          <a:p>
            <a:pPr eaLnBrk="1" hangingPunct="1">
              <a:lnSpc>
                <a:spcPct val="90000"/>
              </a:lnSpc>
            </a:pPr>
            <a:r>
              <a:rPr lang="en-GB" altLang="en-US" sz="2800"/>
              <a:t>Provide access to often-used commands that make sense in the context of a current task</a:t>
            </a:r>
          </a:p>
          <a:p>
            <a:pPr eaLnBrk="1" hangingPunct="1">
              <a:lnSpc>
                <a:spcPct val="90000"/>
              </a:lnSpc>
            </a:pPr>
            <a:r>
              <a:rPr lang="en-GB" altLang="en-US" sz="2800"/>
              <a:t>Appear when the user presses the Control key while clicking on an interface element</a:t>
            </a:r>
          </a:p>
          <a:p>
            <a:pPr lvl="1" eaLnBrk="1" hangingPunct="1">
              <a:lnSpc>
                <a:spcPct val="90000"/>
              </a:lnSpc>
            </a:pPr>
            <a:r>
              <a:rPr lang="en-GB" altLang="en-US" sz="2000">
                <a:ea typeface="ＭＳ Ｐゴシック" panose="020B0600070205080204" pitchFamily="34" charset="-128"/>
              </a:rPr>
              <a:t>e.g., clicking on a photo in a website together with holding down the Control key results in options ‘open it in a new window,’ ‘save it,’ or ‘copy it’</a:t>
            </a:r>
            <a:r>
              <a:rPr lang="en-GB" altLang="en-US" sz="2400">
                <a:ea typeface="ＭＳ Ｐゴシック" panose="020B0600070205080204" pitchFamily="34" charset="-128"/>
              </a:rPr>
              <a:t> </a:t>
            </a:r>
          </a:p>
          <a:p>
            <a:pPr eaLnBrk="1" hangingPunct="1">
              <a:lnSpc>
                <a:spcPct val="90000"/>
              </a:lnSpc>
            </a:pPr>
            <a:r>
              <a:rPr lang="en-GB" altLang="en-US" sz="2800"/>
              <a:t>Helps overcome some of the navigation problems associated with cascading menus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9125E554-F25C-A47D-6A81-9CE27461FCE0}"/>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E383B67-6C1B-7149-B49C-ACDDE89DECF0}" type="slidenum">
              <a:rPr lang="en-GB" altLang="en-US" sz="1200">
                <a:solidFill>
                  <a:srgbClr val="FF9900"/>
                </a:solidFill>
                <a:latin typeface="Verdana" panose="020B0604030504040204" pitchFamily="34" charset="0"/>
              </a:rPr>
              <a:pPr eaLnBrk="1" hangingPunct="1"/>
              <a:t>2</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59376B3D-24CA-1559-E2D0-D0CE7E48A5B1}"/>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15364" name="Rectangle 2">
            <a:extLst>
              <a:ext uri="{FF2B5EF4-FFF2-40B4-BE49-F238E27FC236}">
                <a16:creationId xmlns:a16="http://schemas.microsoft.com/office/drawing/2014/main" id="{D6705C02-538E-245C-9E79-AB1926E4F7DC}"/>
              </a:ext>
            </a:extLst>
          </p:cNvPr>
          <p:cNvSpPr>
            <a:spLocks noGrp="1" noChangeArrowheads="1"/>
          </p:cNvSpPr>
          <p:nvPr>
            <p:ph type="title" idx="4294967295"/>
          </p:nvPr>
        </p:nvSpPr>
        <p:spPr/>
        <p:txBody>
          <a:bodyPr/>
          <a:lstStyle/>
          <a:p>
            <a:pPr eaLnBrk="1" hangingPunct="1"/>
            <a:r>
              <a:rPr lang="en-GB" altLang="en-US"/>
              <a:t>Overview</a:t>
            </a:r>
          </a:p>
        </p:txBody>
      </p:sp>
      <p:sp>
        <p:nvSpPr>
          <p:cNvPr id="15365" name="Rectangle 3">
            <a:extLst>
              <a:ext uri="{FF2B5EF4-FFF2-40B4-BE49-F238E27FC236}">
                <a16:creationId xmlns:a16="http://schemas.microsoft.com/office/drawing/2014/main" id="{6B1A9A66-4686-94CD-407B-0A461F72BAE5}"/>
              </a:ext>
            </a:extLst>
          </p:cNvPr>
          <p:cNvSpPr>
            <a:spLocks noGrp="1" noChangeArrowheads="1"/>
          </p:cNvSpPr>
          <p:nvPr>
            <p:ph type="body" idx="4294967295"/>
          </p:nvPr>
        </p:nvSpPr>
        <p:spPr/>
        <p:txBody>
          <a:bodyPr/>
          <a:lstStyle/>
          <a:p>
            <a:pPr eaLnBrk="1" hangingPunct="1">
              <a:lnSpc>
                <a:spcPct val="90000"/>
              </a:lnSpc>
            </a:pPr>
            <a:r>
              <a:rPr lang="en-GB" altLang="en-US"/>
              <a:t>Interface types</a:t>
            </a:r>
          </a:p>
          <a:p>
            <a:pPr lvl="1" eaLnBrk="1" hangingPunct="1">
              <a:lnSpc>
                <a:spcPct val="90000"/>
              </a:lnSpc>
            </a:pPr>
            <a:r>
              <a:rPr lang="en-GB" altLang="en-US">
                <a:ea typeface="ＭＳ Ｐゴシック" panose="020B0600070205080204" pitchFamily="34" charset="-128"/>
              </a:rPr>
              <a:t>highlight the main design and research issues for each of the different interfaces</a:t>
            </a:r>
          </a:p>
          <a:p>
            <a:pPr lvl="1" eaLnBrk="1" hangingPunct="1">
              <a:lnSpc>
                <a:spcPct val="90000"/>
              </a:lnSpc>
              <a:buFontTx/>
              <a:buNone/>
            </a:pPr>
            <a:endParaRPr lang="en-GB" altLang="en-US">
              <a:ea typeface="ＭＳ Ｐゴシック" panose="020B0600070205080204" pitchFamily="34" charset="-128"/>
            </a:endParaRPr>
          </a:p>
          <a:p>
            <a:pPr eaLnBrk="1" hangingPunct="1">
              <a:lnSpc>
                <a:spcPct val="90000"/>
              </a:lnSpc>
            </a:pPr>
            <a:r>
              <a:rPr lang="en-GB" altLang="en-US"/>
              <a:t>Consider which interface is best for a given application or activity</a:t>
            </a:r>
          </a:p>
          <a:p>
            <a:pPr lvl="3" eaLnBrk="1" hangingPunct="1">
              <a:lnSpc>
                <a:spcPct val="90000"/>
              </a:lnSpc>
            </a:pPr>
            <a:endParaRPr lang="en-GB" altLang="en-US">
              <a:ea typeface="ＭＳ Ｐゴシック" panose="020B0600070205080204" pitchFamily="34" charset="-128"/>
            </a:endParaRPr>
          </a:p>
        </p:txBody>
      </p:sp>
      <p:sp>
        <p:nvSpPr>
          <p:cNvPr id="15366" name="Rectangle 4">
            <a:extLst>
              <a:ext uri="{FF2B5EF4-FFF2-40B4-BE49-F238E27FC236}">
                <a16:creationId xmlns:a16="http://schemas.microsoft.com/office/drawing/2014/main" id="{65DE1299-367F-1F68-862A-9C2B5DFF0F6D}"/>
              </a:ext>
            </a:extLst>
          </p:cNvPr>
          <p:cNvSpPr>
            <a:spLocks noChangeArrowheads="1"/>
          </p:cNvSpPr>
          <p:nvPr/>
        </p:nvSpPr>
        <p:spPr bwMode="auto">
          <a:xfrm>
            <a:off x="34925" y="-219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45387EAE-AFE6-7F17-7EC2-9384538A4CD8}"/>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D1486E1-413D-D944-B001-C919DAB56CCF}" type="slidenum">
              <a:rPr lang="en-GB" altLang="en-US" sz="1200">
                <a:solidFill>
                  <a:srgbClr val="FF9900"/>
                </a:solidFill>
                <a:latin typeface="Verdana" panose="020B0604030504040204" pitchFamily="34" charset="0"/>
              </a:rPr>
              <a:pPr eaLnBrk="1" hangingPunct="1"/>
              <a:t>20</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CD9935CE-5332-7661-EC0F-C795F68916C4}"/>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50181" name="Title 1">
            <a:extLst>
              <a:ext uri="{FF2B5EF4-FFF2-40B4-BE49-F238E27FC236}">
                <a16:creationId xmlns:a16="http://schemas.microsoft.com/office/drawing/2014/main" id="{2D430D1A-0674-56B7-BEE5-9D467E1D7F75}"/>
              </a:ext>
            </a:extLst>
          </p:cNvPr>
          <p:cNvSpPr>
            <a:spLocks noGrp="1"/>
          </p:cNvSpPr>
          <p:nvPr>
            <p:ph type="title" idx="4294967295"/>
          </p:nvPr>
        </p:nvSpPr>
        <p:spPr/>
        <p:txBody>
          <a:bodyPr/>
          <a:lstStyle/>
          <a:p>
            <a:pPr eaLnBrk="1" hangingPunct="1"/>
            <a:r>
              <a:rPr lang="en-GB" altLang="en-US"/>
              <a:t>Windows Jump List Menu</a:t>
            </a:r>
          </a:p>
        </p:txBody>
      </p:sp>
      <p:sp>
        <p:nvSpPr>
          <p:cNvPr id="50182" name="Content Placeholder 2">
            <a:extLst>
              <a:ext uri="{FF2B5EF4-FFF2-40B4-BE49-F238E27FC236}">
                <a16:creationId xmlns:a16="http://schemas.microsoft.com/office/drawing/2014/main" id="{F5FE04EF-3257-70D3-1768-B772EFA46D85}"/>
              </a:ext>
            </a:extLst>
          </p:cNvPr>
          <p:cNvSpPr>
            <a:spLocks noGrp="1"/>
          </p:cNvSpPr>
          <p:nvPr>
            <p:ph idx="4294967295"/>
          </p:nvPr>
        </p:nvSpPr>
        <p:spPr/>
        <p:txBody>
          <a:bodyPr/>
          <a:lstStyle/>
          <a:p>
            <a:pPr eaLnBrk="1" hangingPunct="1"/>
            <a:endParaRPr lang="en-US" altLang="en-US"/>
          </a:p>
        </p:txBody>
      </p:sp>
      <p:graphicFrame>
        <p:nvGraphicFramePr>
          <p:cNvPr id="50178" name="Object 2">
            <a:extLst>
              <a:ext uri="{FF2B5EF4-FFF2-40B4-BE49-F238E27FC236}">
                <a16:creationId xmlns:a16="http://schemas.microsoft.com/office/drawing/2014/main" id="{7B8B8BE3-5B95-3C7C-F736-EDEC6F8ED42A}"/>
              </a:ext>
            </a:extLst>
          </p:cNvPr>
          <p:cNvGraphicFramePr>
            <a:graphicFrameLocks noChangeAspect="1"/>
          </p:cNvGraphicFramePr>
          <p:nvPr/>
        </p:nvGraphicFramePr>
        <p:xfrm>
          <a:off x="2514600" y="2362200"/>
          <a:ext cx="3898900" cy="3556000"/>
        </p:xfrm>
        <a:graphic>
          <a:graphicData uri="http://schemas.openxmlformats.org/presentationml/2006/ole">
            <mc:AlternateContent xmlns:mc="http://schemas.openxmlformats.org/markup-compatibility/2006">
              <mc:Choice xmlns:v="urn:schemas-microsoft-com:vml" Requires="v">
                <p:oleObj name="Document" r:id="rId2" imgW="11226800" imgH="10236200" progId="Word.Document.12">
                  <p:link updateAutomatic="1"/>
                </p:oleObj>
              </mc:Choice>
              <mc:Fallback>
                <p:oleObj name="Document" r:id="rId2" imgW="11226800" imgH="10236200" progId="Word.Document.12">
                  <p:link updateAutomatic="1"/>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362200"/>
                        <a:ext cx="3898900" cy="3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0289F944-1E6C-861D-631A-F98D47BA2FC7}"/>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63FB961-BF08-374F-A5A4-6BD3F540842F}" type="slidenum">
              <a:rPr lang="en-GB" altLang="en-US" sz="1200">
                <a:solidFill>
                  <a:srgbClr val="FF9900"/>
                </a:solidFill>
                <a:latin typeface="Verdana" panose="020B0604030504040204" pitchFamily="34" charset="0"/>
              </a:rPr>
              <a:pPr eaLnBrk="1" hangingPunct="1"/>
              <a:t>21</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BDA93EA3-28DE-45BC-19B9-6327CEB675F7}"/>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51204" name="Rectangle 2">
            <a:extLst>
              <a:ext uri="{FF2B5EF4-FFF2-40B4-BE49-F238E27FC236}">
                <a16:creationId xmlns:a16="http://schemas.microsoft.com/office/drawing/2014/main" id="{5A6C72CF-C4D5-DB26-5A0E-79F6EF62D3B1}"/>
              </a:ext>
            </a:extLst>
          </p:cNvPr>
          <p:cNvSpPr>
            <a:spLocks noGrp="1" noChangeArrowheads="1"/>
          </p:cNvSpPr>
          <p:nvPr>
            <p:ph type="title" idx="4294967295"/>
          </p:nvPr>
        </p:nvSpPr>
        <p:spPr/>
        <p:txBody>
          <a:bodyPr/>
          <a:lstStyle/>
          <a:p>
            <a:pPr eaLnBrk="1" hangingPunct="1"/>
            <a:r>
              <a:rPr lang="en-GB" altLang="en-US"/>
              <a:t>Research and design issues</a:t>
            </a:r>
          </a:p>
        </p:txBody>
      </p:sp>
      <p:sp>
        <p:nvSpPr>
          <p:cNvPr id="51205" name="Rectangle 3">
            <a:extLst>
              <a:ext uri="{FF2B5EF4-FFF2-40B4-BE49-F238E27FC236}">
                <a16:creationId xmlns:a16="http://schemas.microsoft.com/office/drawing/2014/main" id="{04D7C561-5DFF-829E-C5BB-E71388734251}"/>
              </a:ext>
            </a:extLst>
          </p:cNvPr>
          <p:cNvSpPr>
            <a:spLocks noGrp="1" noChangeArrowheads="1"/>
          </p:cNvSpPr>
          <p:nvPr>
            <p:ph type="body" idx="4294967295"/>
          </p:nvPr>
        </p:nvSpPr>
        <p:spPr/>
        <p:txBody>
          <a:bodyPr/>
          <a:lstStyle/>
          <a:p>
            <a:pPr eaLnBrk="1" hangingPunct="1">
              <a:lnSpc>
                <a:spcPct val="90000"/>
              </a:lnSpc>
            </a:pPr>
            <a:r>
              <a:rPr lang="en-GB" altLang="en-US" sz="2800"/>
              <a:t>What are best names/labels/phrases to use?</a:t>
            </a:r>
          </a:p>
          <a:p>
            <a:pPr eaLnBrk="1" hangingPunct="1">
              <a:lnSpc>
                <a:spcPct val="90000"/>
              </a:lnSpc>
            </a:pPr>
            <a:r>
              <a:rPr lang="en-GB" altLang="en-US" sz="2800"/>
              <a:t>Placement in list is critical</a:t>
            </a:r>
          </a:p>
          <a:p>
            <a:pPr lvl="1" eaLnBrk="1" hangingPunct="1">
              <a:lnSpc>
                <a:spcPct val="90000"/>
              </a:lnSpc>
            </a:pPr>
            <a:r>
              <a:rPr lang="en-GB" altLang="en-US" sz="2400">
                <a:ea typeface="ＭＳ Ｐゴシック" panose="020B0600070205080204" pitchFamily="34" charset="-128"/>
              </a:rPr>
              <a:t>Quit and save need to be far apart</a:t>
            </a:r>
          </a:p>
          <a:p>
            <a:pPr eaLnBrk="1" hangingPunct="1">
              <a:lnSpc>
                <a:spcPct val="90000"/>
              </a:lnSpc>
            </a:pPr>
            <a:r>
              <a:rPr lang="en-GB" altLang="en-US" sz="2800"/>
              <a:t>Many international guidelines exist emphasizing depth/breadth, structure and navigation</a:t>
            </a:r>
          </a:p>
          <a:p>
            <a:pPr lvl="1" eaLnBrk="1" hangingPunct="1">
              <a:lnSpc>
                <a:spcPct val="90000"/>
              </a:lnSpc>
            </a:pPr>
            <a:r>
              <a:rPr lang="en-GB" altLang="en-US" sz="2400">
                <a:ea typeface="ＭＳ Ｐゴシック" panose="020B0600070205080204" pitchFamily="34" charset="-128"/>
              </a:rPr>
              <a:t>e.g. ISO 9241</a:t>
            </a:r>
          </a:p>
          <a:p>
            <a:pPr lvl="1" eaLnBrk="1" hangingPunct="1">
              <a:lnSpc>
                <a:spcPct val="90000"/>
              </a:lnSpc>
            </a:pPr>
            <a:endParaRPr lang="en-GB" altLang="en-US" sz="2400">
              <a:ea typeface="ＭＳ Ｐゴシック" panose="020B060007020508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68FE9A16-D0ED-B551-2BDE-2C01E731E381}"/>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5CEFBAE-5D26-7241-A03B-B77AA3810424}" type="slidenum">
              <a:rPr lang="en-GB" altLang="en-US" sz="1200">
                <a:solidFill>
                  <a:srgbClr val="FF9900"/>
                </a:solidFill>
                <a:latin typeface="Verdana" panose="020B0604030504040204" pitchFamily="34" charset="0"/>
              </a:rPr>
              <a:pPr eaLnBrk="1" hangingPunct="1"/>
              <a:t>22</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59DC58EA-C22C-AEE3-C6F3-D1881699EFEF}"/>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53252" name="Rectangle 2">
            <a:extLst>
              <a:ext uri="{FF2B5EF4-FFF2-40B4-BE49-F238E27FC236}">
                <a16:creationId xmlns:a16="http://schemas.microsoft.com/office/drawing/2014/main" id="{5B38361D-EBBF-9306-B9E8-FECC9AA9565D}"/>
              </a:ext>
            </a:extLst>
          </p:cNvPr>
          <p:cNvSpPr>
            <a:spLocks noGrp="1" noChangeArrowheads="1"/>
          </p:cNvSpPr>
          <p:nvPr>
            <p:ph type="title" idx="4294967295"/>
          </p:nvPr>
        </p:nvSpPr>
        <p:spPr/>
        <p:txBody>
          <a:bodyPr/>
          <a:lstStyle/>
          <a:p>
            <a:pPr eaLnBrk="1" hangingPunct="1"/>
            <a:r>
              <a:rPr lang="en-GB" altLang="en-US"/>
              <a:t>Icon design</a:t>
            </a:r>
          </a:p>
        </p:txBody>
      </p:sp>
      <p:sp>
        <p:nvSpPr>
          <p:cNvPr id="53253" name="Rectangle 3">
            <a:extLst>
              <a:ext uri="{FF2B5EF4-FFF2-40B4-BE49-F238E27FC236}">
                <a16:creationId xmlns:a16="http://schemas.microsoft.com/office/drawing/2014/main" id="{818FD571-6190-974C-97BB-7E47D1929453}"/>
              </a:ext>
            </a:extLst>
          </p:cNvPr>
          <p:cNvSpPr>
            <a:spLocks noGrp="1" noChangeArrowheads="1"/>
          </p:cNvSpPr>
          <p:nvPr>
            <p:ph type="body" idx="4294967295"/>
          </p:nvPr>
        </p:nvSpPr>
        <p:spPr/>
        <p:txBody>
          <a:bodyPr/>
          <a:lstStyle/>
          <a:p>
            <a:pPr eaLnBrk="1" hangingPunct="1">
              <a:lnSpc>
                <a:spcPct val="90000"/>
              </a:lnSpc>
            </a:pPr>
            <a:r>
              <a:rPr lang="en-GB" altLang="en-US" sz="2800"/>
              <a:t>Icons are assumed to be easier to learn and remember than commands</a:t>
            </a:r>
          </a:p>
          <a:p>
            <a:pPr eaLnBrk="1" hangingPunct="1">
              <a:lnSpc>
                <a:spcPct val="90000"/>
              </a:lnSpc>
            </a:pPr>
            <a:r>
              <a:rPr lang="en-GB" altLang="en-US" sz="2800"/>
              <a:t>Can be designed to be compact and variably positioned on a screen</a:t>
            </a:r>
          </a:p>
          <a:p>
            <a:pPr eaLnBrk="1" hangingPunct="1">
              <a:lnSpc>
                <a:spcPct val="90000"/>
              </a:lnSpc>
            </a:pPr>
            <a:r>
              <a:rPr lang="en-GB" altLang="en-US" sz="2800"/>
              <a:t>Now pervasive in every interface</a:t>
            </a:r>
          </a:p>
          <a:p>
            <a:pPr lvl="1" eaLnBrk="1" hangingPunct="1">
              <a:lnSpc>
                <a:spcPct val="90000"/>
              </a:lnSpc>
            </a:pPr>
            <a:r>
              <a:rPr lang="en-GB" altLang="en-US" sz="2400">
                <a:ea typeface="ＭＳ Ｐゴシック" panose="020B0600070205080204" pitchFamily="34" charset="-128"/>
              </a:rPr>
              <a:t>e.g. represent desktop objects, tools (e.g. paintbrush), applications (e.g. web browser), and operations (e.g. cut, paste, next, accept, change)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6821A4A3-38BE-B434-7B33-0AB15A03AC51}"/>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F0F73FE-5F94-C047-8878-A203740E479B}" type="slidenum">
              <a:rPr lang="en-GB" altLang="en-US" sz="1200">
                <a:solidFill>
                  <a:srgbClr val="FF9900"/>
                </a:solidFill>
                <a:latin typeface="Verdana" panose="020B0604030504040204" pitchFamily="34" charset="0"/>
              </a:rPr>
              <a:pPr eaLnBrk="1" hangingPunct="1"/>
              <a:t>23</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B0004869-BDE4-1241-FAC2-865B72B172DD}"/>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55300" name="Rectangle 2">
            <a:extLst>
              <a:ext uri="{FF2B5EF4-FFF2-40B4-BE49-F238E27FC236}">
                <a16:creationId xmlns:a16="http://schemas.microsoft.com/office/drawing/2014/main" id="{505F5EB9-E387-6F81-4F30-CFEA70478A55}"/>
              </a:ext>
            </a:extLst>
          </p:cNvPr>
          <p:cNvSpPr>
            <a:spLocks noGrp="1" noChangeArrowheads="1"/>
          </p:cNvSpPr>
          <p:nvPr>
            <p:ph type="title" idx="4294967295"/>
          </p:nvPr>
        </p:nvSpPr>
        <p:spPr/>
        <p:txBody>
          <a:bodyPr/>
          <a:lstStyle/>
          <a:p>
            <a:pPr eaLnBrk="1" hangingPunct="1"/>
            <a:r>
              <a:rPr lang="en-GB" altLang="en-US"/>
              <a:t>Icons</a:t>
            </a:r>
          </a:p>
        </p:txBody>
      </p:sp>
      <p:sp>
        <p:nvSpPr>
          <p:cNvPr id="55301" name="Rectangle 3">
            <a:extLst>
              <a:ext uri="{FF2B5EF4-FFF2-40B4-BE49-F238E27FC236}">
                <a16:creationId xmlns:a16="http://schemas.microsoft.com/office/drawing/2014/main" id="{04A7A536-0B40-4583-0BD3-820AEFE45A3B}"/>
              </a:ext>
            </a:extLst>
          </p:cNvPr>
          <p:cNvSpPr>
            <a:spLocks noGrp="1" noChangeArrowheads="1"/>
          </p:cNvSpPr>
          <p:nvPr>
            <p:ph type="body" idx="4294967295"/>
          </p:nvPr>
        </p:nvSpPr>
        <p:spPr/>
        <p:txBody>
          <a:bodyPr/>
          <a:lstStyle/>
          <a:p>
            <a:pPr eaLnBrk="1" hangingPunct="1">
              <a:lnSpc>
                <a:spcPct val="90000"/>
              </a:lnSpc>
            </a:pPr>
            <a:r>
              <a:rPr lang="en-GB" altLang="en-US" sz="2800"/>
              <a:t>Since the Xerox Star days icons have changed in their look and feel: </a:t>
            </a:r>
          </a:p>
          <a:p>
            <a:pPr lvl="1" eaLnBrk="1" hangingPunct="1">
              <a:lnSpc>
                <a:spcPct val="90000"/>
              </a:lnSpc>
            </a:pPr>
            <a:r>
              <a:rPr lang="en-GB" altLang="en-US" sz="2400">
                <a:ea typeface="ＭＳ Ｐゴシック" panose="020B0600070205080204" pitchFamily="34" charset="-128"/>
              </a:rPr>
              <a:t>black and white -&gt; color, shadowing, photorealistic images, 3D rendering, and animation</a:t>
            </a:r>
          </a:p>
          <a:p>
            <a:pPr eaLnBrk="1" hangingPunct="1">
              <a:lnSpc>
                <a:spcPct val="90000"/>
              </a:lnSpc>
            </a:pPr>
            <a:r>
              <a:rPr lang="en-GB" altLang="en-US" sz="2800"/>
              <a:t>Many designed to be very detailed and animated making them both visually attractive and informative</a:t>
            </a:r>
          </a:p>
          <a:p>
            <a:pPr eaLnBrk="1" hangingPunct="1">
              <a:lnSpc>
                <a:spcPct val="90000"/>
              </a:lnSpc>
            </a:pPr>
            <a:r>
              <a:rPr lang="en-GB" altLang="en-US" sz="2800"/>
              <a:t>GUIs now highly inviting, emotionally appealing, and feel alive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24696199-4ED4-C237-E99A-24AC4303759B}"/>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8A04775-18B3-7349-A8B9-882BC16E0538}" type="slidenum">
              <a:rPr lang="en-GB" altLang="en-US" sz="1200">
                <a:solidFill>
                  <a:srgbClr val="FF9900"/>
                </a:solidFill>
                <a:latin typeface="Verdana" panose="020B0604030504040204" pitchFamily="34" charset="0"/>
              </a:rPr>
              <a:pPr eaLnBrk="1" hangingPunct="1"/>
              <a:t>24</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7A6344A6-C4C6-59EF-1A3D-41BC8FA9BE16}"/>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57348" name="Rectangle 2">
            <a:extLst>
              <a:ext uri="{FF2B5EF4-FFF2-40B4-BE49-F238E27FC236}">
                <a16:creationId xmlns:a16="http://schemas.microsoft.com/office/drawing/2014/main" id="{AD28575C-C668-AFE2-5915-CD0F2A74F49B}"/>
              </a:ext>
            </a:extLst>
          </p:cNvPr>
          <p:cNvSpPr>
            <a:spLocks noGrp="1" noChangeArrowheads="1"/>
          </p:cNvSpPr>
          <p:nvPr>
            <p:ph type="title" idx="4294967295"/>
          </p:nvPr>
        </p:nvSpPr>
        <p:spPr/>
        <p:txBody>
          <a:bodyPr/>
          <a:lstStyle/>
          <a:p>
            <a:pPr eaLnBrk="1" hangingPunct="1"/>
            <a:r>
              <a:rPr lang="en-GB" altLang="en-US"/>
              <a:t>Icon forms</a:t>
            </a:r>
          </a:p>
        </p:txBody>
      </p:sp>
      <p:sp>
        <p:nvSpPr>
          <p:cNvPr id="57349" name="Rectangle 3">
            <a:extLst>
              <a:ext uri="{FF2B5EF4-FFF2-40B4-BE49-F238E27FC236}">
                <a16:creationId xmlns:a16="http://schemas.microsoft.com/office/drawing/2014/main" id="{A960BD07-3F8F-3F99-6D9F-28FF24CD1324}"/>
              </a:ext>
            </a:extLst>
          </p:cNvPr>
          <p:cNvSpPr>
            <a:spLocks noGrp="1" noChangeArrowheads="1"/>
          </p:cNvSpPr>
          <p:nvPr>
            <p:ph type="body" idx="4294967295"/>
          </p:nvPr>
        </p:nvSpPr>
        <p:spPr/>
        <p:txBody>
          <a:bodyPr/>
          <a:lstStyle/>
          <a:p>
            <a:pPr eaLnBrk="1" hangingPunct="1">
              <a:lnSpc>
                <a:spcPct val="90000"/>
              </a:lnSpc>
            </a:pPr>
            <a:r>
              <a:rPr lang="en-GB" altLang="en-US" sz="2400"/>
              <a:t>The mapping between the representation and underlying referent can be:</a:t>
            </a:r>
            <a:endParaRPr lang="en-GB" altLang="en-US" sz="2800"/>
          </a:p>
          <a:p>
            <a:pPr lvl="1" eaLnBrk="1" hangingPunct="1">
              <a:lnSpc>
                <a:spcPct val="90000"/>
              </a:lnSpc>
            </a:pPr>
            <a:r>
              <a:rPr lang="en-GB" altLang="en-US" sz="2400">
                <a:ea typeface="ＭＳ Ｐゴシック" panose="020B0600070205080204" pitchFamily="34" charset="-128"/>
              </a:rPr>
              <a:t> </a:t>
            </a:r>
            <a:r>
              <a:rPr lang="en-GB" altLang="en-US" sz="2000">
                <a:ea typeface="ＭＳ Ｐゴシック" panose="020B0600070205080204" pitchFamily="34" charset="-128"/>
              </a:rPr>
              <a:t>similar (e.g., a picture of a file to represent the object file), </a:t>
            </a:r>
          </a:p>
          <a:p>
            <a:pPr lvl="1" eaLnBrk="1" hangingPunct="1">
              <a:lnSpc>
                <a:spcPct val="90000"/>
              </a:lnSpc>
            </a:pPr>
            <a:r>
              <a:rPr lang="en-GB" altLang="en-US" sz="2000">
                <a:ea typeface="ＭＳ Ｐゴシック" panose="020B0600070205080204" pitchFamily="34" charset="-128"/>
              </a:rPr>
              <a:t>analogical (e.g., a picture of a pair of scissors to represent ‘cut’)</a:t>
            </a:r>
          </a:p>
          <a:p>
            <a:pPr lvl="1" eaLnBrk="1" hangingPunct="1">
              <a:lnSpc>
                <a:spcPct val="90000"/>
              </a:lnSpc>
            </a:pPr>
            <a:r>
              <a:rPr lang="en-GB" altLang="en-US" sz="2000">
                <a:ea typeface="ＭＳ Ｐゴシック" panose="020B0600070205080204" pitchFamily="34" charset="-128"/>
              </a:rPr>
              <a:t>arbitrary (e.g., the use of an X to represent ‘delete’)</a:t>
            </a:r>
            <a:endParaRPr lang="en-GB" altLang="en-US" sz="2400">
              <a:ea typeface="ＭＳ Ｐゴシック" panose="020B0600070205080204" pitchFamily="34" charset="-128"/>
            </a:endParaRPr>
          </a:p>
          <a:p>
            <a:pPr eaLnBrk="1" hangingPunct="1">
              <a:lnSpc>
                <a:spcPct val="90000"/>
              </a:lnSpc>
            </a:pPr>
            <a:r>
              <a:rPr lang="en-GB" altLang="en-US" sz="2800"/>
              <a:t>Most effective icons are similar ones</a:t>
            </a:r>
          </a:p>
          <a:p>
            <a:pPr eaLnBrk="1" hangingPunct="1">
              <a:lnSpc>
                <a:spcPct val="90000"/>
              </a:lnSpc>
            </a:pPr>
            <a:r>
              <a:rPr lang="en-GB" altLang="en-US" sz="2800"/>
              <a:t>Many operations are actions making it more difficult to represent them </a:t>
            </a:r>
          </a:p>
          <a:p>
            <a:pPr lvl="1" eaLnBrk="1" hangingPunct="1">
              <a:lnSpc>
                <a:spcPct val="90000"/>
              </a:lnSpc>
            </a:pPr>
            <a:r>
              <a:rPr lang="en-GB" altLang="en-US" sz="2000">
                <a:ea typeface="ＭＳ Ｐゴシック" panose="020B0600070205080204" pitchFamily="34" charset="-128"/>
              </a:rPr>
              <a:t>use a combination of objects and symbols that capture the salient part of an action</a:t>
            </a:r>
            <a:endParaRPr lang="en-GB" altLang="en-US" sz="2400">
              <a:ea typeface="ＭＳ Ｐゴシック" panose="020B0600070205080204" pitchFamily="34"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557ED740-12EC-5668-28EF-E561C5828C09}"/>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5543C25-1461-9E40-89AE-06A1139FAC05}" type="slidenum">
              <a:rPr lang="en-GB" altLang="en-US" sz="1200">
                <a:solidFill>
                  <a:srgbClr val="FF9900"/>
                </a:solidFill>
                <a:latin typeface="Verdana" panose="020B0604030504040204" pitchFamily="34" charset="0"/>
              </a:rPr>
              <a:pPr eaLnBrk="1" hangingPunct="1"/>
              <a:t>25</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3277B8BA-315C-3BEE-46FF-4AF4BD9A3EC9}"/>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59397" name="Rectangle 2">
            <a:extLst>
              <a:ext uri="{FF2B5EF4-FFF2-40B4-BE49-F238E27FC236}">
                <a16:creationId xmlns:a16="http://schemas.microsoft.com/office/drawing/2014/main" id="{7C99E073-E7F5-815D-9F8B-024E86ACD5B1}"/>
              </a:ext>
            </a:extLst>
          </p:cNvPr>
          <p:cNvSpPr>
            <a:spLocks noGrp="1" noChangeArrowheads="1"/>
          </p:cNvSpPr>
          <p:nvPr>
            <p:ph type="title" idx="4294967295"/>
          </p:nvPr>
        </p:nvSpPr>
        <p:spPr/>
        <p:txBody>
          <a:bodyPr/>
          <a:lstStyle/>
          <a:p>
            <a:pPr eaLnBrk="1" hangingPunct="1"/>
            <a:r>
              <a:rPr lang="en-GB" altLang="en-US"/>
              <a:t>Early icons</a:t>
            </a:r>
          </a:p>
        </p:txBody>
      </p:sp>
      <p:graphicFrame>
        <p:nvGraphicFramePr>
          <p:cNvPr id="59394" name="Object 2">
            <a:extLst>
              <a:ext uri="{FF2B5EF4-FFF2-40B4-BE49-F238E27FC236}">
                <a16:creationId xmlns:a16="http://schemas.microsoft.com/office/drawing/2014/main" id="{A3FD7346-EE21-92C8-2705-5174C5B1DF38}"/>
              </a:ext>
            </a:extLst>
          </p:cNvPr>
          <p:cNvGraphicFramePr>
            <a:graphicFrameLocks noGrp="1" noChangeAspect="1"/>
          </p:cNvGraphicFramePr>
          <p:nvPr>
            <p:ph type="body" idx="4294967295"/>
          </p:nvPr>
        </p:nvGraphicFramePr>
        <p:xfrm>
          <a:off x="1258888" y="1600200"/>
          <a:ext cx="6624637" cy="4525963"/>
        </p:xfrm>
        <a:graphic>
          <a:graphicData uri="http://schemas.openxmlformats.org/presentationml/2006/ole">
            <mc:AlternateContent xmlns:mc="http://schemas.openxmlformats.org/markup-compatibility/2006">
              <mc:Choice xmlns:v="urn:schemas-microsoft-com:vml" Requires="v">
                <p:oleObj name="Document" r:id="rId3" imgW="11049000" imgH="7264400" progId="Word.Document.8">
                  <p:embed/>
                </p:oleObj>
              </mc:Choice>
              <mc:Fallback>
                <p:oleObj name="Document" r:id="rId3" imgW="11049000" imgH="72644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600200"/>
                        <a:ext cx="6624637"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122C0852-DECE-69B9-EA14-84ACF865FE0C}"/>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55D6E97-F98A-0F41-9F3A-43F9B6FF6F1B}" type="slidenum">
              <a:rPr lang="en-GB" altLang="en-US" sz="1200">
                <a:solidFill>
                  <a:srgbClr val="FF9900"/>
                </a:solidFill>
                <a:latin typeface="Verdana" panose="020B0604030504040204" pitchFamily="34" charset="0"/>
              </a:rPr>
              <a:pPr eaLnBrk="1" hangingPunct="1"/>
              <a:t>26</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F73644FC-FFDE-E6DC-5D9E-2F2EB10AFB08}"/>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61445" name="Rectangle 2">
            <a:extLst>
              <a:ext uri="{FF2B5EF4-FFF2-40B4-BE49-F238E27FC236}">
                <a16:creationId xmlns:a16="http://schemas.microsoft.com/office/drawing/2014/main" id="{325824A7-35E5-58D3-1A64-590B0D7FA3B4}"/>
              </a:ext>
            </a:extLst>
          </p:cNvPr>
          <p:cNvSpPr>
            <a:spLocks noGrp="1" noChangeArrowheads="1"/>
          </p:cNvSpPr>
          <p:nvPr>
            <p:ph type="title" idx="4294967295"/>
          </p:nvPr>
        </p:nvSpPr>
        <p:spPr/>
        <p:txBody>
          <a:bodyPr/>
          <a:lstStyle/>
          <a:p>
            <a:pPr eaLnBrk="1" hangingPunct="1"/>
            <a:r>
              <a:rPr lang="en-GB" altLang="en-US"/>
              <a:t>Newer icons</a:t>
            </a:r>
          </a:p>
        </p:txBody>
      </p:sp>
      <p:graphicFrame>
        <p:nvGraphicFramePr>
          <p:cNvPr id="61442" name="Object 2">
            <a:extLst>
              <a:ext uri="{FF2B5EF4-FFF2-40B4-BE49-F238E27FC236}">
                <a16:creationId xmlns:a16="http://schemas.microsoft.com/office/drawing/2014/main" id="{0944E272-1EEF-18CE-49EA-AA30FA7EA61A}"/>
              </a:ext>
            </a:extLst>
          </p:cNvPr>
          <p:cNvGraphicFramePr>
            <a:graphicFrameLocks noGrp="1" noChangeAspect="1"/>
          </p:cNvGraphicFramePr>
          <p:nvPr>
            <p:ph type="body" idx="4294967295"/>
          </p:nvPr>
        </p:nvGraphicFramePr>
        <p:xfrm>
          <a:off x="600075" y="1600200"/>
          <a:ext cx="7942263" cy="4525963"/>
        </p:xfrm>
        <a:graphic>
          <a:graphicData uri="http://schemas.openxmlformats.org/presentationml/2006/ole">
            <mc:AlternateContent xmlns:mc="http://schemas.openxmlformats.org/markup-compatibility/2006">
              <mc:Choice xmlns:v="urn:schemas-microsoft-com:vml" Requires="v">
                <p:oleObj name="Document" r:id="rId3" imgW="8229600" imgH="4521200" progId="Word.Document.8">
                  <p:embed/>
                </p:oleObj>
              </mc:Choice>
              <mc:Fallback>
                <p:oleObj name="Document" r:id="rId3" imgW="8229600" imgH="45212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5" y="1600200"/>
                        <a:ext cx="7942263"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EBE1DB20-37A5-2B3C-3112-15DD2A976D51}"/>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11994DC-8B27-AA46-8244-6C6D0A1FAF11}" type="slidenum">
              <a:rPr lang="en-GB" altLang="en-US" sz="1200">
                <a:solidFill>
                  <a:srgbClr val="FF9900"/>
                </a:solidFill>
                <a:latin typeface="Verdana" panose="020B0604030504040204" pitchFamily="34" charset="0"/>
              </a:rPr>
              <a:pPr eaLnBrk="1" hangingPunct="1"/>
              <a:t>27</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871CFFF6-48BD-8954-63AD-1E5EBFB01FCB}"/>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63493" name="Rectangle 2">
            <a:extLst>
              <a:ext uri="{FF2B5EF4-FFF2-40B4-BE49-F238E27FC236}">
                <a16:creationId xmlns:a16="http://schemas.microsoft.com/office/drawing/2014/main" id="{F7D1C6EA-1766-E657-16D6-00C68B60F53B}"/>
              </a:ext>
            </a:extLst>
          </p:cNvPr>
          <p:cNvSpPr>
            <a:spLocks noGrp="1" noChangeArrowheads="1"/>
          </p:cNvSpPr>
          <p:nvPr>
            <p:ph type="title" idx="4294967295"/>
          </p:nvPr>
        </p:nvSpPr>
        <p:spPr/>
        <p:txBody>
          <a:bodyPr/>
          <a:lstStyle/>
          <a:p>
            <a:pPr eaLnBrk="1" hangingPunct="1"/>
            <a:r>
              <a:rPr lang="en-GB" altLang="en-US"/>
              <a:t>Simple icons plus labels</a:t>
            </a:r>
          </a:p>
        </p:txBody>
      </p:sp>
      <p:graphicFrame>
        <p:nvGraphicFramePr>
          <p:cNvPr id="63490" name="Object 2">
            <a:extLst>
              <a:ext uri="{FF2B5EF4-FFF2-40B4-BE49-F238E27FC236}">
                <a16:creationId xmlns:a16="http://schemas.microsoft.com/office/drawing/2014/main" id="{C933FE4E-0A50-D30C-2560-A7B59A90A307}"/>
              </a:ext>
            </a:extLst>
          </p:cNvPr>
          <p:cNvGraphicFramePr>
            <a:graphicFrameLocks noGrp="1" noChangeAspect="1"/>
          </p:cNvGraphicFramePr>
          <p:nvPr>
            <p:ph type="body" idx="4294967295"/>
          </p:nvPr>
        </p:nvGraphicFramePr>
        <p:xfrm>
          <a:off x="935038" y="1600200"/>
          <a:ext cx="7273925" cy="4525963"/>
        </p:xfrm>
        <a:graphic>
          <a:graphicData uri="http://schemas.openxmlformats.org/presentationml/2006/ole">
            <mc:AlternateContent xmlns:mc="http://schemas.openxmlformats.org/markup-compatibility/2006">
              <mc:Choice xmlns:v="urn:schemas-microsoft-com:vml" Requires="v">
                <p:oleObj name="Document" r:id="rId3" imgW="9753600" imgH="5842000" progId="Word.Document.8">
                  <p:embed/>
                </p:oleObj>
              </mc:Choice>
              <mc:Fallback>
                <p:oleObj name="Document" r:id="rId3" imgW="9753600" imgH="58420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038" y="1600200"/>
                        <a:ext cx="7273925"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248F9C80-8C2C-6180-01B4-7BAEB31BFF56}"/>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28F0070-5912-E746-8DD0-AF883955E44D}" type="slidenum">
              <a:rPr lang="en-GB" altLang="en-US" sz="1200">
                <a:solidFill>
                  <a:srgbClr val="FF9900"/>
                </a:solidFill>
                <a:latin typeface="Verdana" panose="020B0604030504040204" pitchFamily="34" charset="0"/>
              </a:rPr>
              <a:pPr eaLnBrk="1" hangingPunct="1"/>
              <a:t>28</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B4DB67EF-8488-0213-C475-64F9977567CF}"/>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65540" name="Rectangle 2">
            <a:extLst>
              <a:ext uri="{FF2B5EF4-FFF2-40B4-BE49-F238E27FC236}">
                <a16:creationId xmlns:a16="http://schemas.microsoft.com/office/drawing/2014/main" id="{ED8C158F-8139-83D6-2754-14634058C583}"/>
              </a:ext>
            </a:extLst>
          </p:cNvPr>
          <p:cNvSpPr>
            <a:spLocks noGrp="1" noChangeArrowheads="1"/>
          </p:cNvSpPr>
          <p:nvPr>
            <p:ph type="title" idx="4294967295"/>
          </p:nvPr>
        </p:nvSpPr>
        <p:spPr/>
        <p:txBody>
          <a:bodyPr/>
          <a:lstStyle/>
          <a:p>
            <a:pPr eaLnBrk="1" hangingPunct="1"/>
            <a:r>
              <a:rPr lang="en-GB" altLang="en-US"/>
              <a:t>Activity</a:t>
            </a:r>
          </a:p>
        </p:txBody>
      </p:sp>
      <p:sp>
        <p:nvSpPr>
          <p:cNvPr id="65541" name="Rectangle 3">
            <a:extLst>
              <a:ext uri="{FF2B5EF4-FFF2-40B4-BE49-F238E27FC236}">
                <a16:creationId xmlns:a16="http://schemas.microsoft.com/office/drawing/2014/main" id="{4B6F3458-AC81-10B8-4341-7D5991900642}"/>
              </a:ext>
            </a:extLst>
          </p:cNvPr>
          <p:cNvSpPr>
            <a:spLocks noGrp="1" noChangeArrowheads="1"/>
          </p:cNvSpPr>
          <p:nvPr>
            <p:ph type="body" idx="4294967295"/>
          </p:nvPr>
        </p:nvSpPr>
        <p:spPr/>
        <p:txBody>
          <a:bodyPr/>
          <a:lstStyle/>
          <a:p>
            <a:pPr eaLnBrk="1" hangingPunct="1"/>
            <a:r>
              <a:rPr lang="en-GB" altLang="en-US"/>
              <a:t>Sketch simple icons to represent the operations to appear on a digital camera LCD screen:</a:t>
            </a:r>
          </a:p>
          <a:p>
            <a:pPr lvl="1" eaLnBrk="1" hangingPunct="1"/>
            <a:r>
              <a:rPr lang="en-GB" altLang="en-US" sz="1800">
                <a:ea typeface="ＭＳ Ｐゴシック" panose="020B0600070205080204" pitchFamily="34" charset="-128"/>
              </a:rPr>
              <a:t>Delete last picture taken</a:t>
            </a:r>
          </a:p>
          <a:p>
            <a:pPr lvl="1" eaLnBrk="1" hangingPunct="1"/>
            <a:r>
              <a:rPr lang="en-GB" altLang="en-US" sz="1800">
                <a:ea typeface="ＭＳ Ｐゴシック" panose="020B0600070205080204" pitchFamily="34" charset="-128"/>
              </a:rPr>
              <a:t>Delete all pictures stored</a:t>
            </a:r>
          </a:p>
          <a:p>
            <a:pPr lvl="1" eaLnBrk="1" hangingPunct="1"/>
            <a:r>
              <a:rPr lang="en-GB" altLang="en-US" sz="1800">
                <a:ea typeface="ＭＳ Ｐゴシック" panose="020B0600070205080204" pitchFamily="34" charset="-128"/>
              </a:rPr>
              <a:t>Format memory card</a:t>
            </a:r>
            <a:endParaRPr lang="en-GB" altLang="en-US">
              <a:ea typeface="ＭＳ Ｐゴシック" panose="020B0600070205080204" pitchFamily="34" charset="-128"/>
            </a:endParaRPr>
          </a:p>
          <a:p>
            <a:pPr eaLnBrk="1" hangingPunct="1"/>
            <a:endParaRPr lang="en-GB"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C01EE94E-4566-21B5-EB7C-432010F682B0}"/>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E127B20-BD45-8847-9514-DF21158BA9AA}" type="slidenum">
              <a:rPr lang="en-GB" altLang="en-US" sz="1200">
                <a:solidFill>
                  <a:srgbClr val="FF9900"/>
                </a:solidFill>
                <a:latin typeface="Verdana" panose="020B0604030504040204" pitchFamily="34" charset="0"/>
              </a:rPr>
              <a:pPr eaLnBrk="1" hangingPunct="1"/>
              <a:t>29</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9AC6460D-9D30-D5D2-2027-71C0E57B53BC}"/>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67589" name="Rectangle 2">
            <a:extLst>
              <a:ext uri="{FF2B5EF4-FFF2-40B4-BE49-F238E27FC236}">
                <a16:creationId xmlns:a16="http://schemas.microsoft.com/office/drawing/2014/main" id="{FA4B012C-691F-0300-48EE-ED7771DAEAE0}"/>
              </a:ext>
            </a:extLst>
          </p:cNvPr>
          <p:cNvSpPr>
            <a:spLocks noGrp="1" noChangeArrowheads="1"/>
          </p:cNvSpPr>
          <p:nvPr>
            <p:ph type="title" idx="4294967295"/>
          </p:nvPr>
        </p:nvSpPr>
        <p:spPr/>
        <p:txBody>
          <a:bodyPr/>
          <a:lstStyle/>
          <a:p>
            <a:pPr eaLnBrk="1" hangingPunct="1"/>
            <a:r>
              <a:rPr lang="en-GB" altLang="en-US"/>
              <a:t>Toshiba’s icons</a:t>
            </a:r>
          </a:p>
        </p:txBody>
      </p:sp>
      <p:sp>
        <p:nvSpPr>
          <p:cNvPr id="67590" name="Rectangle 4">
            <a:extLst>
              <a:ext uri="{FF2B5EF4-FFF2-40B4-BE49-F238E27FC236}">
                <a16:creationId xmlns:a16="http://schemas.microsoft.com/office/drawing/2014/main" id="{FE016760-5D3D-59D9-70EC-B711AA675856}"/>
              </a:ext>
            </a:extLst>
          </p:cNvPr>
          <p:cNvSpPr>
            <a:spLocks noGrp="1" noChangeArrowheads="1"/>
          </p:cNvSpPr>
          <p:nvPr>
            <p:ph type="body" idx="4294967295"/>
          </p:nvPr>
        </p:nvSpPr>
        <p:spPr/>
        <p:txBody>
          <a:bodyPr/>
          <a:lstStyle/>
          <a:p>
            <a:pPr eaLnBrk="1" hangingPunct="1"/>
            <a:r>
              <a:rPr lang="en-GB" altLang="en-US" sz="2400"/>
              <a:t>Which is which?</a:t>
            </a:r>
          </a:p>
          <a:p>
            <a:pPr eaLnBrk="1" hangingPunct="1"/>
            <a:r>
              <a:rPr lang="en-GB" altLang="en-US" sz="2400"/>
              <a:t>Are they easy to understand</a:t>
            </a:r>
          </a:p>
          <a:p>
            <a:pPr eaLnBrk="1" hangingPunct="1"/>
            <a:r>
              <a:rPr lang="en-GB" altLang="en-US" sz="2400"/>
              <a:t>Are they distinguishable?</a:t>
            </a:r>
          </a:p>
          <a:p>
            <a:pPr eaLnBrk="1" hangingPunct="1"/>
            <a:r>
              <a:rPr lang="en-GB" altLang="en-US" sz="2400"/>
              <a:t>What representation forms</a:t>
            </a:r>
            <a:br>
              <a:rPr lang="en-GB" altLang="en-US" sz="2400"/>
            </a:br>
            <a:r>
              <a:rPr lang="en-GB" altLang="en-US" sz="2400"/>
              <a:t> are used?</a:t>
            </a:r>
            <a:endParaRPr lang="en-GB" altLang="en-US"/>
          </a:p>
          <a:p>
            <a:pPr eaLnBrk="1" hangingPunct="1"/>
            <a:r>
              <a:rPr lang="en-GB" altLang="en-US" sz="2400"/>
              <a:t>How do yours compare?</a:t>
            </a:r>
            <a:endParaRPr lang="en-GB" altLang="en-US"/>
          </a:p>
        </p:txBody>
      </p:sp>
      <p:graphicFrame>
        <p:nvGraphicFramePr>
          <p:cNvPr id="67586" name="Object 2">
            <a:extLst>
              <a:ext uri="{FF2B5EF4-FFF2-40B4-BE49-F238E27FC236}">
                <a16:creationId xmlns:a16="http://schemas.microsoft.com/office/drawing/2014/main" id="{42D13BE5-5242-629A-37E3-EBB2B290A7B6}"/>
              </a:ext>
            </a:extLst>
          </p:cNvPr>
          <p:cNvGraphicFramePr>
            <a:graphicFrameLocks noChangeAspect="1"/>
          </p:cNvGraphicFramePr>
          <p:nvPr/>
        </p:nvGraphicFramePr>
        <p:xfrm>
          <a:off x="5257800" y="2819400"/>
          <a:ext cx="3594100" cy="2760663"/>
        </p:xfrm>
        <a:graphic>
          <a:graphicData uri="http://schemas.openxmlformats.org/presentationml/2006/ole">
            <mc:AlternateContent xmlns:mc="http://schemas.openxmlformats.org/markup-compatibility/2006">
              <mc:Choice xmlns:v="urn:schemas-microsoft-com:vml" Requires="v">
                <p:oleObj name="Document" r:id="rId3" imgW="8128000" imgH="6248400" progId="Word.Document.8">
                  <p:embed/>
                </p:oleObj>
              </mc:Choice>
              <mc:Fallback>
                <p:oleObj name="Document" r:id="rId3" imgW="8128000" imgH="62484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819400"/>
                        <a:ext cx="3594100" cy="276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BFEBB884-CCA3-E0E0-3786-6EC0216204E1}"/>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A29289E-5234-744B-A359-57F4E5088A44}" type="slidenum">
              <a:rPr lang="en-GB" altLang="en-US" sz="1200">
                <a:solidFill>
                  <a:srgbClr val="FF9900"/>
                </a:solidFill>
                <a:latin typeface="Verdana" panose="020B0604030504040204" pitchFamily="34" charset="0"/>
              </a:rPr>
              <a:pPr eaLnBrk="1" hangingPunct="1"/>
              <a:t>3</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BCFAEBE0-627A-0857-553F-0DC5DE9FD47F}"/>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pic>
        <p:nvPicPr>
          <p:cNvPr id="17412" name="Picture 7" descr="table_06_01.jpg">
            <a:extLst>
              <a:ext uri="{FF2B5EF4-FFF2-40B4-BE49-F238E27FC236}">
                <a16:creationId xmlns:a16="http://schemas.microsoft.com/office/drawing/2014/main" id="{3607F6EF-02F2-218E-127B-7BCF53A826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33400"/>
            <a:ext cx="7924800" cy="592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0544DB4-5D8A-CBC2-9074-5C43BD800D99}"/>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C361D9C-514F-AC45-8DBE-E5E59E3CF481}" type="slidenum">
              <a:rPr lang="en-GB" altLang="en-US" sz="1200">
                <a:solidFill>
                  <a:srgbClr val="FF9900"/>
                </a:solidFill>
                <a:latin typeface="Verdana" panose="020B0604030504040204" pitchFamily="34" charset="0"/>
              </a:rPr>
              <a:pPr eaLnBrk="1" hangingPunct="1"/>
              <a:t>30</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7816CE14-81BE-174A-FA32-1C7308B6D86E}"/>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69636" name="Rectangle 2">
            <a:extLst>
              <a:ext uri="{FF2B5EF4-FFF2-40B4-BE49-F238E27FC236}">
                <a16:creationId xmlns:a16="http://schemas.microsoft.com/office/drawing/2014/main" id="{4CAA01ED-6BE6-5C1B-ED7D-036B99CDCD30}"/>
              </a:ext>
            </a:extLst>
          </p:cNvPr>
          <p:cNvSpPr>
            <a:spLocks noGrp="1" noChangeArrowheads="1"/>
          </p:cNvSpPr>
          <p:nvPr>
            <p:ph type="title" idx="4294967295"/>
          </p:nvPr>
        </p:nvSpPr>
        <p:spPr/>
        <p:txBody>
          <a:bodyPr/>
          <a:lstStyle/>
          <a:p>
            <a:pPr eaLnBrk="1" hangingPunct="1"/>
            <a:r>
              <a:rPr lang="en-GB" altLang="en-US"/>
              <a:t>Research and design issues</a:t>
            </a:r>
          </a:p>
        </p:txBody>
      </p:sp>
      <p:sp>
        <p:nvSpPr>
          <p:cNvPr id="69637" name="Rectangle 3">
            <a:extLst>
              <a:ext uri="{FF2B5EF4-FFF2-40B4-BE49-F238E27FC236}">
                <a16:creationId xmlns:a16="http://schemas.microsoft.com/office/drawing/2014/main" id="{FB5C717A-EDF0-806B-AD0B-51FC35114E52}"/>
              </a:ext>
            </a:extLst>
          </p:cNvPr>
          <p:cNvSpPr>
            <a:spLocks noGrp="1" noChangeArrowheads="1"/>
          </p:cNvSpPr>
          <p:nvPr>
            <p:ph type="body" idx="4294967295"/>
          </p:nvPr>
        </p:nvSpPr>
        <p:spPr/>
        <p:txBody>
          <a:bodyPr/>
          <a:lstStyle/>
          <a:p>
            <a:pPr eaLnBrk="1" hangingPunct="1"/>
            <a:r>
              <a:rPr lang="en-GB" altLang="en-US" sz="2800"/>
              <a:t>There is a wealth of resources now so do not have to draw or invent new icons from scratch</a:t>
            </a:r>
          </a:p>
          <a:p>
            <a:pPr lvl="1" eaLnBrk="1" hangingPunct="1"/>
            <a:r>
              <a:rPr lang="en-GB" altLang="en-US" sz="2400">
                <a:ea typeface="ＭＳ Ｐゴシック" panose="020B0600070205080204" pitchFamily="34" charset="-128"/>
              </a:rPr>
              <a:t>guidelines, style guides, icon builders, libraries</a:t>
            </a:r>
          </a:p>
          <a:p>
            <a:pPr eaLnBrk="1" hangingPunct="1"/>
            <a:r>
              <a:rPr lang="en-GB" altLang="en-US" sz="2800"/>
              <a:t>Text labels can be used alongside icons to help identification for small icon sets </a:t>
            </a:r>
          </a:p>
          <a:p>
            <a:pPr eaLnBrk="1" hangingPunct="1"/>
            <a:r>
              <a:rPr lang="en-GB" altLang="en-US" sz="2800"/>
              <a:t>For large icon sets (e.g. photo editing or word processing) use rollovers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56A34D66-FEDA-A553-12C9-2B97A3A57692}"/>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4C65538-A45F-D14E-96E9-1E7AFD5F51BA}" type="slidenum">
              <a:rPr lang="en-GB" altLang="en-US" sz="1200">
                <a:solidFill>
                  <a:srgbClr val="FF9900"/>
                </a:solidFill>
                <a:latin typeface="Verdana" panose="020B0604030504040204" pitchFamily="34" charset="0"/>
              </a:rPr>
              <a:pPr eaLnBrk="1" hangingPunct="1"/>
              <a:t>31</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E092B690-BEBF-26C2-43DB-2E57C7287210}"/>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71684" name="Rectangle 2">
            <a:extLst>
              <a:ext uri="{FF2B5EF4-FFF2-40B4-BE49-F238E27FC236}">
                <a16:creationId xmlns:a16="http://schemas.microsoft.com/office/drawing/2014/main" id="{9B464133-3E75-CCAE-2717-E46D2CF0E4BA}"/>
              </a:ext>
            </a:extLst>
          </p:cNvPr>
          <p:cNvSpPr>
            <a:spLocks noGrp="1" noChangeArrowheads="1"/>
          </p:cNvSpPr>
          <p:nvPr>
            <p:ph type="title" idx="4294967295"/>
          </p:nvPr>
        </p:nvSpPr>
        <p:spPr/>
        <p:txBody>
          <a:bodyPr/>
          <a:lstStyle/>
          <a:p>
            <a:pPr eaLnBrk="1" hangingPunct="1"/>
            <a:r>
              <a:rPr lang="en-GB" altLang="en-US"/>
              <a:t>3. Multimedia</a:t>
            </a:r>
          </a:p>
        </p:txBody>
      </p:sp>
      <p:sp>
        <p:nvSpPr>
          <p:cNvPr id="71685" name="Rectangle 3">
            <a:extLst>
              <a:ext uri="{FF2B5EF4-FFF2-40B4-BE49-F238E27FC236}">
                <a16:creationId xmlns:a16="http://schemas.microsoft.com/office/drawing/2014/main" id="{A5C667BE-D33D-A678-72E1-B8F50F0FEDC1}"/>
              </a:ext>
            </a:extLst>
          </p:cNvPr>
          <p:cNvSpPr>
            <a:spLocks noGrp="1" noChangeArrowheads="1"/>
          </p:cNvSpPr>
          <p:nvPr>
            <p:ph type="body" idx="4294967295"/>
          </p:nvPr>
        </p:nvSpPr>
        <p:spPr/>
        <p:txBody>
          <a:bodyPr/>
          <a:lstStyle/>
          <a:p>
            <a:pPr eaLnBrk="1" hangingPunct="1">
              <a:lnSpc>
                <a:spcPct val="90000"/>
              </a:lnSpc>
            </a:pPr>
            <a:r>
              <a:rPr lang="en-GB" altLang="en-US" sz="2800"/>
              <a:t>Combines different media within a single interface with various forms of interactivity</a:t>
            </a:r>
          </a:p>
          <a:p>
            <a:pPr lvl="1" eaLnBrk="1" hangingPunct="1">
              <a:lnSpc>
                <a:spcPct val="90000"/>
              </a:lnSpc>
            </a:pPr>
            <a:r>
              <a:rPr lang="en-GB" altLang="en-US" sz="2400">
                <a:ea typeface="ＭＳ Ｐゴシック" panose="020B0600070205080204" pitchFamily="34" charset="-128"/>
              </a:rPr>
              <a:t>graphics, text, video, sound, and animations</a:t>
            </a:r>
          </a:p>
          <a:p>
            <a:pPr eaLnBrk="1" hangingPunct="1">
              <a:lnSpc>
                <a:spcPct val="90000"/>
              </a:lnSpc>
            </a:pPr>
            <a:r>
              <a:rPr lang="en-GB" altLang="en-US" sz="2800"/>
              <a:t>Users click on links in an image or text </a:t>
            </a:r>
            <a:br>
              <a:rPr lang="en-GB" altLang="en-US" sz="2800"/>
            </a:br>
            <a:r>
              <a:rPr lang="en-GB" altLang="en-US" sz="2400"/>
              <a:t>-&gt; another part of the program </a:t>
            </a:r>
            <a:br>
              <a:rPr lang="en-GB" altLang="en-US" sz="2400"/>
            </a:br>
            <a:r>
              <a:rPr lang="en-GB" altLang="en-US" sz="2400"/>
              <a:t>-&gt; an animation or a video clip is played</a:t>
            </a:r>
            <a:br>
              <a:rPr lang="en-GB" altLang="en-US" sz="2400"/>
            </a:br>
            <a:r>
              <a:rPr lang="en-GB" altLang="en-US" sz="2400"/>
              <a:t>-&gt;can return to where they were or move on to another place</a:t>
            </a:r>
            <a:r>
              <a:rPr lang="en-GB" altLang="en-US" sz="2800"/>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DC132236-CF61-BDD2-5449-4370A0A32EEB}"/>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58F24E0-034C-D44A-98A1-613BFA9107D2}" type="slidenum">
              <a:rPr lang="en-GB" altLang="en-US" sz="1200">
                <a:solidFill>
                  <a:srgbClr val="FF9900"/>
                </a:solidFill>
                <a:latin typeface="Verdana" panose="020B0604030504040204" pitchFamily="34" charset="0"/>
              </a:rPr>
              <a:pPr eaLnBrk="1" hangingPunct="1"/>
              <a:t>32</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F6BFA26B-6697-80EC-7069-253F3B19ABB2}"/>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73733" name="Rectangle 2">
            <a:extLst>
              <a:ext uri="{FF2B5EF4-FFF2-40B4-BE49-F238E27FC236}">
                <a16:creationId xmlns:a16="http://schemas.microsoft.com/office/drawing/2014/main" id="{4AA3DA95-DDD1-648F-0CC3-D886EEFACC8D}"/>
              </a:ext>
            </a:extLst>
          </p:cNvPr>
          <p:cNvSpPr>
            <a:spLocks noGrp="1" noChangeArrowheads="1"/>
          </p:cNvSpPr>
          <p:nvPr>
            <p:ph type="title" idx="4294967295"/>
          </p:nvPr>
        </p:nvSpPr>
        <p:spPr/>
        <p:txBody>
          <a:bodyPr/>
          <a:lstStyle/>
          <a:p>
            <a:pPr eaLnBrk="1" hangingPunct="1"/>
            <a:r>
              <a:rPr lang="en-GB" altLang="en-US"/>
              <a:t>BioBlast multimedia learning environment</a:t>
            </a:r>
          </a:p>
        </p:txBody>
      </p:sp>
      <p:graphicFrame>
        <p:nvGraphicFramePr>
          <p:cNvPr id="73730" name="Object 2">
            <a:extLst>
              <a:ext uri="{FF2B5EF4-FFF2-40B4-BE49-F238E27FC236}">
                <a16:creationId xmlns:a16="http://schemas.microsoft.com/office/drawing/2014/main" id="{35588C7D-2FEA-FD0F-7484-33AF9099F583}"/>
              </a:ext>
            </a:extLst>
          </p:cNvPr>
          <p:cNvGraphicFramePr>
            <a:graphicFrameLocks noGrp="1" noChangeAspect="1"/>
          </p:cNvGraphicFramePr>
          <p:nvPr>
            <p:ph type="body" idx="4294967295"/>
          </p:nvPr>
        </p:nvGraphicFramePr>
        <p:xfrm>
          <a:off x="1668463" y="1600200"/>
          <a:ext cx="5807075" cy="4525963"/>
        </p:xfrm>
        <a:graphic>
          <a:graphicData uri="http://schemas.openxmlformats.org/presentationml/2006/ole">
            <mc:AlternateContent xmlns:mc="http://schemas.openxmlformats.org/markup-compatibility/2006">
              <mc:Choice xmlns:v="urn:schemas-microsoft-com:vml" Requires="v">
                <p:oleObj name="Document" r:id="rId3" imgW="16459200" imgH="12357100" progId="Word.Document.8">
                  <p:embed/>
                </p:oleObj>
              </mc:Choice>
              <mc:Fallback>
                <p:oleObj name="Document" r:id="rId3" imgW="16459200" imgH="123571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8463" y="1600200"/>
                        <a:ext cx="5807075"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6E184BA1-9FC7-76D1-956A-085FD983DB09}"/>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54092B8-7856-FB46-BAE8-02808B477B8B}" type="slidenum">
              <a:rPr lang="en-GB" altLang="en-US" sz="1200">
                <a:solidFill>
                  <a:srgbClr val="FF9900"/>
                </a:solidFill>
                <a:latin typeface="Verdana" panose="020B0604030504040204" pitchFamily="34" charset="0"/>
              </a:rPr>
              <a:pPr eaLnBrk="1" hangingPunct="1"/>
              <a:t>33</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CBA5EB79-7954-99D9-0DF2-8D8EAA8AAC03}"/>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75780" name="Rectangle 2">
            <a:extLst>
              <a:ext uri="{FF2B5EF4-FFF2-40B4-BE49-F238E27FC236}">
                <a16:creationId xmlns:a16="http://schemas.microsoft.com/office/drawing/2014/main" id="{139DDC60-B5BE-B009-2D37-E8AA910094B2}"/>
              </a:ext>
            </a:extLst>
          </p:cNvPr>
          <p:cNvSpPr>
            <a:spLocks noGrp="1" noChangeArrowheads="1"/>
          </p:cNvSpPr>
          <p:nvPr>
            <p:ph type="title" idx="4294967295"/>
          </p:nvPr>
        </p:nvSpPr>
        <p:spPr/>
        <p:txBody>
          <a:bodyPr/>
          <a:lstStyle/>
          <a:p>
            <a:pPr eaLnBrk="1" hangingPunct="1"/>
            <a:r>
              <a:rPr lang="en-GB" altLang="en-US"/>
              <a:t>Pros and cons</a:t>
            </a:r>
          </a:p>
        </p:txBody>
      </p:sp>
      <p:sp>
        <p:nvSpPr>
          <p:cNvPr id="75781" name="Rectangle 3">
            <a:extLst>
              <a:ext uri="{FF2B5EF4-FFF2-40B4-BE49-F238E27FC236}">
                <a16:creationId xmlns:a16="http://schemas.microsoft.com/office/drawing/2014/main" id="{2E04B838-570F-17A3-CA8F-FF866E534958}"/>
              </a:ext>
            </a:extLst>
          </p:cNvPr>
          <p:cNvSpPr>
            <a:spLocks noGrp="1" noChangeArrowheads="1"/>
          </p:cNvSpPr>
          <p:nvPr>
            <p:ph type="body" idx="4294967295"/>
          </p:nvPr>
        </p:nvSpPr>
        <p:spPr/>
        <p:txBody>
          <a:bodyPr/>
          <a:lstStyle/>
          <a:p>
            <a:pPr eaLnBrk="1" hangingPunct="1">
              <a:lnSpc>
                <a:spcPct val="90000"/>
              </a:lnSpc>
            </a:pPr>
            <a:r>
              <a:rPr lang="en-GB" altLang="en-US" sz="2400"/>
              <a:t>Facilitates rapid access to multiple representations of information</a:t>
            </a:r>
          </a:p>
          <a:p>
            <a:pPr eaLnBrk="1" hangingPunct="1">
              <a:lnSpc>
                <a:spcPct val="90000"/>
              </a:lnSpc>
            </a:pPr>
            <a:r>
              <a:rPr lang="en-GB" altLang="en-US" sz="2400"/>
              <a:t> Can provide better ways of presenting information than can any media alone</a:t>
            </a:r>
          </a:p>
          <a:p>
            <a:pPr eaLnBrk="1" hangingPunct="1">
              <a:lnSpc>
                <a:spcPct val="90000"/>
              </a:lnSpc>
            </a:pPr>
            <a:r>
              <a:rPr lang="en-GB" altLang="en-US" sz="2400"/>
              <a:t>Can enable easier learning, better understanding, more engagement, and more pleasure</a:t>
            </a:r>
          </a:p>
          <a:p>
            <a:pPr eaLnBrk="1" hangingPunct="1">
              <a:lnSpc>
                <a:spcPct val="90000"/>
              </a:lnSpc>
            </a:pPr>
            <a:r>
              <a:rPr lang="en-GB" altLang="en-US" sz="2400"/>
              <a:t>Can encourage users to explore different parts of a game or story</a:t>
            </a:r>
          </a:p>
          <a:p>
            <a:pPr eaLnBrk="1" hangingPunct="1">
              <a:lnSpc>
                <a:spcPct val="90000"/>
              </a:lnSpc>
            </a:pPr>
            <a:r>
              <a:rPr lang="en-GB" altLang="en-US" sz="2400"/>
              <a:t>Tendency to play video clips and animations, while skimming through accompanying text or diagrams</a:t>
            </a:r>
            <a:endParaRPr lang="en-GB" altLang="en-US" sz="2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0EA6FB37-DD52-E6DB-41A0-FC3C5D98412E}"/>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D45E184-187F-DF4D-801E-9DC7703368D5}" type="slidenum">
              <a:rPr lang="en-GB" altLang="en-US" sz="1200">
                <a:solidFill>
                  <a:srgbClr val="FF9900"/>
                </a:solidFill>
                <a:latin typeface="Verdana" panose="020B0604030504040204" pitchFamily="34" charset="0"/>
              </a:rPr>
              <a:pPr eaLnBrk="1" hangingPunct="1"/>
              <a:t>34</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B7351C04-89CD-E543-7AEB-D56BEEADF21A}"/>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77828" name="Rectangle 2">
            <a:extLst>
              <a:ext uri="{FF2B5EF4-FFF2-40B4-BE49-F238E27FC236}">
                <a16:creationId xmlns:a16="http://schemas.microsoft.com/office/drawing/2014/main" id="{ED2CF1C9-6B1D-7501-F7A2-C5B2D6352C87}"/>
              </a:ext>
            </a:extLst>
          </p:cNvPr>
          <p:cNvSpPr>
            <a:spLocks noGrp="1" noChangeArrowheads="1"/>
          </p:cNvSpPr>
          <p:nvPr>
            <p:ph type="title" idx="4294967295"/>
          </p:nvPr>
        </p:nvSpPr>
        <p:spPr/>
        <p:txBody>
          <a:bodyPr/>
          <a:lstStyle/>
          <a:p>
            <a:pPr eaLnBrk="1" hangingPunct="1"/>
            <a:r>
              <a:rPr lang="en-GB" altLang="en-US"/>
              <a:t>Research and design issues</a:t>
            </a:r>
          </a:p>
        </p:txBody>
      </p:sp>
      <p:sp>
        <p:nvSpPr>
          <p:cNvPr id="77829" name="Rectangle 3">
            <a:extLst>
              <a:ext uri="{FF2B5EF4-FFF2-40B4-BE49-F238E27FC236}">
                <a16:creationId xmlns:a16="http://schemas.microsoft.com/office/drawing/2014/main" id="{357559C5-C602-E1AD-9708-5D6AC024424E}"/>
              </a:ext>
            </a:extLst>
          </p:cNvPr>
          <p:cNvSpPr>
            <a:spLocks noGrp="1" noChangeArrowheads="1"/>
          </p:cNvSpPr>
          <p:nvPr>
            <p:ph type="body" idx="4294967295"/>
          </p:nvPr>
        </p:nvSpPr>
        <p:spPr/>
        <p:txBody>
          <a:bodyPr/>
          <a:lstStyle/>
          <a:p>
            <a:pPr eaLnBrk="1" hangingPunct="1">
              <a:lnSpc>
                <a:spcPct val="90000"/>
              </a:lnSpc>
            </a:pPr>
            <a:r>
              <a:rPr lang="en-GB" altLang="en-US" sz="2800"/>
              <a:t>How to design multimedia to help users explore, keep track of, and integrate the multiple representations </a:t>
            </a:r>
          </a:p>
          <a:p>
            <a:pPr lvl="1" eaLnBrk="1" hangingPunct="1">
              <a:lnSpc>
                <a:spcPct val="90000"/>
              </a:lnSpc>
            </a:pPr>
            <a:r>
              <a:rPr lang="en-GB" altLang="en-US" sz="2000">
                <a:ea typeface="ＭＳ Ｐゴシック" panose="020B0600070205080204" pitchFamily="34" charset="-128"/>
              </a:rPr>
              <a:t>provide hands-on interactivities and simulations that the user has to complete to solve a task</a:t>
            </a:r>
          </a:p>
          <a:p>
            <a:pPr lvl="1" eaLnBrk="1" hangingPunct="1">
              <a:lnSpc>
                <a:spcPct val="90000"/>
              </a:lnSpc>
            </a:pPr>
            <a:r>
              <a:rPr lang="en-GB" altLang="en-US" sz="2000">
                <a:ea typeface="ＭＳ Ｐゴシック" panose="020B0600070205080204" pitchFamily="34" charset="-128"/>
              </a:rPr>
              <a:t>Use ‘dynalinking,’ where information depicted in one window explicitly changes in relation to what happens in another (Scaife and Rogers, 1996).  </a:t>
            </a:r>
          </a:p>
          <a:p>
            <a:pPr eaLnBrk="1" hangingPunct="1">
              <a:lnSpc>
                <a:spcPct val="90000"/>
              </a:lnSpc>
            </a:pPr>
            <a:r>
              <a:rPr lang="en-GB" altLang="en-US" sz="2800"/>
              <a:t>Several guidelines that recommend how to combine multiple media for different kinds of task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3C205921-885C-917C-D173-55EBC38ED7FC}"/>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BAADFB5-3AD0-3946-A295-4D7C2DDC7CBE}" type="slidenum">
              <a:rPr lang="en-GB" altLang="en-US" sz="1200">
                <a:solidFill>
                  <a:srgbClr val="FF9900"/>
                </a:solidFill>
                <a:latin typeface="Verdana" panose="020B0604030504040204" pitchFamily="34" charset="0"/>
              </a:rPr>
              <a:pPr eaLnBrk="1" hangingPunct="1"/>
              <a:t>35</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B6C07E9A-9372-E1AD-405C-0D4C80AAB577}"/>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79876" name="Rectangle 2">
            <a:extLst>
              <a:ext uri="{FF2B5EF4-FFF2-40B4-BE49-F238E27FC236}">
                <a16:creationId xmlns:a16="http://schemas.microsoft.com/office/drawing/2014/main" id="{85253D53-F97B-52AB-FE95-E38AA2A93EA8}"/>
              </a:ext>
            </a:extLst>
          </p:cNvPr>
          <p:cNvSpPr>
            <a:spLocks noGrp="1" noChangeArrowheads="1"/>
          </p:cNvSpPr>
          <p:nvPr>
            <p:ph type="title" idx="4294967295"/>
          </p:nvPr>
        </p:nvSpPr>
        <p:spPr/>
        <p:txBody>
          <a:bodyPr/>
          <a:lstStyle/>
          <a:p>
            <a:pPr eaLnBrk="1" hangingPunct="1"/>
            <a:r>
              <a:rPr lang="en-GB" altLang="en-US"/>
              <a:t>4. Virtual reality</a:t>
            </a:r>
          </a:p>
        </p:txBody>
      </p:sp>
      <p:sp>
        <p:nvSpPr>
          <p:cNvPr id="79877" name="Rectangle 3">
            <a:extLst>
              <a:ext uri="{FF2B5EF4-FFF2-40B4-BE49-F238E27FC236}">
                <a16:creationId xmlns:a16="http://schemas.microsoft.com/office/drawing/2014/main" id="{743410D3-A459-2A7D-B98A-6B1E2CB206F3}"/>
              </a:ext>
            </a:extLst>
          </p:cNvPr>
          <p:cNvSpPr>
            <a:spLocks noGrp="1" noChangeArrowheads="1"/>
          </p:cNvSpPr>
          <p:nvPr>
            <p:ph type="body" idx="4294967295"/>
          </p:nvPr>
        </p:nvSpPr>
        <p:spPr/>
        <p:txBody>
          <a:bodyPr/>
          <a:lstStyle/>
          <a:p>
            <a:pPr eaLnBrk="1" hangingPunct="1">
              <a:lnSpc>
                <a:spcPct val="90000"/>
              </a:lnSpc>
            </a:pPr>
            <a:r>
              <a:rPr lang="en-GB" altLang="en-US" sz="2800"/>
              <a:t>Computer-generated graphical simulations providing: </a:t>
            </a:r>
          </a:p>
          <a:p>
            <a:pPr lvl="1" eaLnBrk="1" hangingPunct="1">
              <a:lnSpc>
                <a:spcPct val="90000"/>
              </a:lnSpc>
            </a:pPr>
            <a:r>
              <a:rPr lang="en-GB" altLang="en-US" sz="2400">
                <a:ea typeface="ＭＳ Ｐゴシック" panose="020B0600070205080204" pitchFamily="34" charset="-128"/>
              </a:rPr>
              <a:t>“the illusion of participation in a synthetic environment rather than external observation of such an environment” (Gigante, 1993)</a:t>
            </a:r>
          </a:p>
          <a:p>
            <a:pPr eaLnBrk="1" hangingPunct="1">
              <a:lnSpc>
                <a:spcPct val="90000"/>
              </a:lnSpc>
            </a:pPr>
            <a:r>
              <a:rPr lang="en-GB" altLang="en-US" sz="2800"/>
              <a:t>provide new kinds of experience, enabling users to interact with objects and navigate in 3D space </a:t>
            </a:r>
          </a:p>
          <a:p>
            <a:pPr eaLnBrk="1" hangingPunct="1">
              <a:lnSpc>
                <a:spcPct val="90000"/>
              </a:lnSpc>
            </a:pPr>
            <a:r>
              <a:rPr lang="en-GB" altLang="en-US" sz="2800"/>
              <a:t>Create highly engaging user experiences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885641F5-AD1D-0492-71ED-782B752343D3}"/>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4C6BC8D-B5E4-C945-9BC2-A388C4BA6301}" type="slidenum">
              <a:rPr lang="en-GB" altLang="en-US" sz="1200">
                <a:solidFill>
                  <a:srgbClr val="FF9900"/>
                </a:solidFill>
                <a:latin typeface="Verdana" panose="020B0604030504040204" pitchFamily="34" charset="0"/>
              </a:rPr>
              <a:pPr eaLnBrk="1" hangingPunct="1"/>
              <a:t>36</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24AAB85F-1749-9994-E6F4-2290F04B05CA}"/>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81924" name="Rectangle 2">
            <a:extLst>
              <a:ext uri="{FF2B5EF4-FFF2-40B4-BE49-F238E27FC236}">
                <a16:creationId xmlns:a16="http://schemas.microsoft.com/office/drawing/2014/main" id="{387197EC-E459-A5FF-FB4F-2635AC27BD41}"/>
              </a:ext>
            </a:extLst>
          </p:cNvPr>
          <p:cNvSpPr>
            <a:spLocks noGrp="1" noChangeArrowheads="1"/>
          </p:cNvSpPr>
          <p:nvPr>
            <p:ph type="title" idx="4294967295"/>
          </p:nvPr>
        </p:nvSpPr>
        <p:spPr/>
        <p:txBody>
          <a:bodyPr/>
          <a:lstStyle/>
          <a:p>
            <a:pPr eaLnBrk="1" hangingPunct="1"/>
            <a:r>
              <a:rPr lang="en-GB" altLang="en-US"/>
              <a:t>Pros and cons</a:t>
            </a:r>
          </a:p>
        </p:txBody>
      </p:sp>
      <p:sp>
        <p:nvSpPr>
          <p:cNvPr id="81925" name="Rectangle 3">
            <a:extLst>
              <a:ext uri="{FF2B5EF4-FFF2-40B4-BE49-F238E27FC236}">
                <a16:creationId xmlns:a16="http://schemas.microsoft.com/office/drawing/2014/main" id="{43F1D6DC-EB9A-D3B9-7AE3-BFA507B6CABB}"/>
              </a:ext>
            </a:extLst>
          </p:cNvPr>
          <p:cNvSpPr>
            <a:spLocks noGrp="1" noChangeArrowheads="1"/>
          </p:cNvSpPr>
          <p:nvPr>
            <p:ph type="body" idx="4294967295"/>
          </p:nvPr>
        </p:nvSpPr>
        <p:spPr/>
        <p:txBody>
          <a:bodyPr/>
          <a:lstStyle/>
          <a:p>
            <a:pPr eaLnBrk="1" hangingPunct="1">
              <a:lnSpc>
                <a:spcPct val="90000"/>
              </a:lnSpc>
            </a:pPr>
            <a:r>
              <a:rPr lang="en-GB" altLang="en-US" sz="2400"/>
              <a:t>Can have a higher level of fidelity with objects they represent compared to multimedia</a:t>
            </a:r>
          </a:p>
          <a:p>
            <a:pPr eaLnBrk="1" hangingPunct="1">
              <a:lnSpc>
                <a:spcPct val="90000"/>
              </a:lnSpc>
            </a:pPr>
            <a:r>
              <a:rPr lang="en-GB" altLang="en-US" sz="2400"/>
              <a:t>Induces a sense of presence where someone is totally engrossed by the experience</a:t>
            </a:r>
          </a:p>
          <a:p>
            <a:pPr lvl="1" eaLnBrk="1" hangingPunct="1">
              <a:lnSpc>
                <a:spcPct val="90000"/>
              </a:lnSpc>
            </a:pPr>
            <a:r>
              <a:rPr lang="en-GB" altLang="en-US" sz="2000">
                <a:ea typeface="ＭＳ Ｐゴシック" panose="020B0600070205080204" pitchFamily="34" charset="-128"/>
              </a:rPr>
              <a:t>“a state of consciousness, the (psychological) sense of being in the virtual environment” (Slater and Wilbur, 1999)</a:t>
            </a:r>
          </a:p>
          <a:p>
            <a:pPr eaLnBrk="1" hangingPunct="1">
              <a:lnSpc>
                <a:spcPct val="90000"/>
              </a:lnSpc>
            </a:pPr>
            <a:r>
              <a:rPr lang="en-GB" altLang="en-US" sz="2400"/>
              <a:t>Provides different viewpoints: 1st and 3rd person</a:t>
            </a:r>
          </a:p>
          <a:p>
            <a:pPr eaLnBrk="1" hangingPunct="1">
              <a:lnSpc>
                <a:spcPct val="90000"/>
              </a:lnSpc>
            </a:pPr>
            <a:r>
              <a:rPr lang="en-GB" altLang="en-US" sz="2400"/>
              <a:t>Head-mounted displays are uncomfortable to wear, and can cause motion sickness and disorientation</a:t>
            </a:r>
            <a:r>
              <a:rPr lang="en-GB" altLang="en-US" sz="2800"/>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a:extLst>
              <a:ext uri="{FF2B5EF4-FFF2-40B4-BE49-F238E27FC236}">
                <a16:creationId xmlns:a16="http://schemas.microsoft.com/office/drawing/2014/main" id="{AE1114E8-2F7B-6010-E1DB-3C5C02385CC1}"/>
              </a:ext>
            </a:extLst>
          </p:cNvPr>
          <p:cNvSpPr>
            <a:spLocks noGrp="1"/>
          </p:cNvSpPr>
          <p:nvPr>
            <p:ph type="title"/>
          </p:nvPr>
        </p:nvSpPr>
        <p:spPr/>
        <p:txBody>
          <a:bodyPr/>
          <a:lstStyle/>
          <a:p>
            <a:pPr eaLnBrk="1" hangingPunct="1"/>
            <a:r>
              <a:rPr lang="en-GB" altLang="en-US"/>
              <a:t>Virtual Gorilla Project</a:t>
            </a:r>
          </a:p>
        </p:txBody>
      </p:sp>
      <p:sp>
        <p:nvSpPr>
          <p:cNvPr id="2" name="Footer Placeholder 1">
            <a:extLst>
              <a:ext uri="{FF2B5EF4-FFF2-40B4-BE49-F238E27FC236}">
                <a16:creationId xmlns:a16="http://schemas.microsoft.com/office/drawing/2014/main" id="{9BDC8967-0D75-E285-DE69-CF5A8EB0751B}"/>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EC01244-F726-CA4C-B264-04340AB3FC74}" type="slidenum">
              <a:rPr lang="en-GB" altLang="en-US" sz="1200">
                <a:solidFill>
                  <a:srgbClr val="FF9900"/>
                </a:solidFill>
                <a:latin typeface="Verdana" panose="020B0604030504040204" pitchFamily="34" charset="0"/>
              </a:rPr>
              <a:pPr eaLnBrk="1" hangingPunct="1"/>
              <a:t>37</a:t>
            </a:fld>
            <a:endParaRPr lang="en-GB" altLang="en-US" sz="1200">
              <a:solidFill>
                <a:srgbClr val="FF9900"/>
              </a:solidFill>
              <a:latin typeface="Verdana" panose="020B0604030504040204" pitchFamily="34" charset="0"/>
            </a:endParaRPr>
          </a:p>
        </p:txBody>
      </p:sp>
      <p:sp>
        <p:nvSpPr>
          <p:cNvPr id="3" name="Date Placeholder 2">
            <a:extLst>
              <a:ext uri="{FF2B5EF4-FFF2-40B4-BE49-F238E27FC236}">
                <a16:creationId xmlns:a16="http://schemas.microsoft.com/office/drawing/2014/main" id="{4946831B-5918-1DA4-B742-853C8BFCCDB1}"/>
              </a:ext>
            </a:extLst>
          </p:cNvPr>
          <p:cNvSpPr>
            <a:spLocks noGrp="1"/>
          </p:cNvSpPr>
          <p:nvPr>
            <p:ph type="dt" sz="quarter" idx="11"/>
          </p:nvPr>
        </p:nvSpPr>
        <p:spPr/>
        <p:txBody>
          <a:bodyPr/>
          <a:lstStyle/>
          <a:p>
            <a:pPr>
              <a:defRPr/>
            </a:pPr>
            <a:r>
              <a:rPr lang="en-GB"/>
              <a:t>www.id-book.com</a:t>
            </a:r>
          </a:p>
        </p:txBody>
      </p:sp>
      <p:pic>
        <p:nvPicPr>
          <p:cNvPr id="83973" name="Picture 3" descr="fig_06_15a.jpg">
            <a:extLst>
              <a:ext uri="{FF2B5EF4-FFF2-40B4-BE49-F238E27FC236}">
                <a16:creationId xmlns:a16="http://schemas.microsoft.com/office/drawing/2014/main" id="{3DB5FE6A-5639-53AB-54DA-1CA48C9F35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42370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4" descr="fig_06_15b.jpg">
            <a:extLst>
              <a:ext uri="{FF2B5EF4-FFF2-40B4-BE49-F238E27FC236}">
                <a16:creationId xmlns:a16="http://schemas.microsoft.com/office/drawing/2014/main" id="{37B40447-BB0F-7B4C-7A78-E437FD7D05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276600"/>
            <a:ext cx="4267200"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F09F96DF-11B6-800B-305E-39ACDB8480A7}"/>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203B672-1B57-A745-9432-DD929D39AF22}" type="slidenum">
              <a:rPr lang="en-GB" altLang="en-US" sz="1200">
                <a:solidFill>
                  <a:srgbClr val="FF9900"/>
                </a:solidFill>
                <a:latin typeface="Verdana" panose="020B0604030504040204" pitchFamily="34" charset="0"/>
              </a:rPr>
              <a:pPr eaLnBrk="1" hangingPunct="1"/>
              <a:t>38</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1A11EAE0-B74C-22B7-CFCE-0D3A3F0A7AF8}"/>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84996" name="Rectangle 2">
            <a:extLst>
              <a:ext uri="{FF2B5EF4-FFF2-40B4-BE49-F238E27FC236}">
                <a16:creationId xmlns:a16="http://schemas.microsoft.com/office/drawing/2014/main" id="{C4DB09F0-F757-D5C8-FFBA-CCC9A74B5761}"/>
              </a:ext>
            </a:extLst>
          </p:cNvPr>
          <p:cNvSpPr>
            <a:spLocks noGrp="1" noChangeArrowheads="1"/>
          </p:cNvSpPr>
          <p:nvPr>
            <p:ph type="title" idx="4294967295"/>
          </p:nvPr>
        </p:nvSpPr>
        <p:spPr/>
        <p:txBody>
          <a:bodyPr/>
          <a:lstStyle/>
          <a:p>
            <a:pPr eaLnBrk="1" hangingPunct="1"/>
            <a:r>
              <a:rPr lang="en-GB" altLang="en-US"/>
              <a:t>Research and design issues</a:t>
            </a:r>
          </a:p>
        </p:txBody>
      </p:sp>
      <p:sp>
        <p:nvSpPr>
          <p:cNvPr id="84997" name="Rectangle 3">
            <a:extLst>
              <a:ext uri="{FF2B5EF4-FFF2-40B4-BE49-F238E27FC236}">
                <a16:creationId xmlns:a16="http://schemas.microsoft.com/office/drawing/2014/main" id="{7682F49C-99C3-8E04-533B-3EF07817ACC3}"/>
              </a:ext>
            </a:extLst>
          </p:cNvPr>
          <p:cNvSpPr>
            <a:spLocks noGrp="1" noChangeArrowheads="1"/>
          </p:cNvSpPr>
          <p:nvPr>
            <p:ph type="body" idx="4294967295"/>
          </p:nvPr>
        </p:nvSpPr>
        <p:spPr/>
        <p:txBody>
          <a:bodyPr/>
          <a:lstStyle/>
          <a:p>
            <a:pPr eaLnBrk="1" hangingPunct="1">
              <a:lnSpc>
                <a:spcPct val="90000"/>
              </a:lnSpc>
            </a:pPr>
            <a:r>
              <a:rPr lang="en-GB" altLang="en-US" sz="2400"/>
              <a:t>Much research on how to design safe and realistic VRs to facilitate training</a:t>
            </a:r>
            <a:endParaRPr lang="en-GB" altLang="en-US" sz="2800"/>
          </a:p>
          <a:p>
            <a:pPr lvl="1" eaLnBrk="1" hangingPunct="1">
              <a:lnSpc>
                <a:spcPct val="90000"/>
              </a:lnSpc>
            </a:pPr>
            <a:r>
              <a:rPr lang="en-GB" altLang="en-US" sz="2000">
                <a:ea typeface="ＭＳ Ｐゴシック" panose="020B0600070205080204" pitchFamily="34" charset="-128"/>
              </a:rPr>
              <a:t>e.g. flying simulators</a:t>
            </a:r>
          </a:p>
          <a:p>
            <a:pPr lvl="1" eaLnBrk="1" hangingPunct="1">
              <a:lnSpc>
                <a:spcPct val="90000"/>
              </a:lnSpc>
            </a:pPr>
            <a:r>
              <a:rPr lang="en-GB" altLang="en-US" sz="2000">
                <a:ea typeface="ＭＳ Ｐゴシック" panose="020B0600070205080204" pitchFamily="34" charset="-128"/>
              </a:rPr>
              <a:t>help people overcome phobias (e.g. spiders, talking in public)</a:t>
            </a:r>
          </a:p>
          <a:p>
            <a:pPr eaLnBrk="1" hangingPunct="1">
              <a:lnSpc>
                <a:spcPct val="90000"/>
              </a:lnSpc>
            </a:pPr>
            <a:r>
              <a:rPr lang="en-GB" altLang="en-US" sz="2400"/>
              <a:t>Design issues</a:t>
            </a:r>
            <a:endParaRPr lang="en-GB" altLang="en-US" sz="2800"/>
          </a:p>
          <a:p>
            <a:pPr lvl="1" eaLnBrk="1" hangingPunct="1">
              <a:lnSpc>
                <a:spcPct val="90000"/>
              </a:lnSpc>
            </a:pPr>
            <a:r>
              <a:rPr lang="en-GB" altLang="en-US" sz="2000">
                <a:ea typeface="ＭＳ Ｐゴシック" panose="020B0600070205080204" pitchFamily="34" charset="-128"/>
              </a:rPr>
              <a:t>how best to navigate through them (e.g. first versus third person)</a:t>
            </a:r>
          </a:p>
          <a:p>
            <a:pPr lvl="1" eaLnBrk="1" hangingPunct="1">
              <a:lnSpc>
                <a:spcPct val="90000"/>
              </a:lnSpc>
            </a:pPr>
            <a:r>
              <a:rPr lang="en-GB" altLang="en-US" sz="2000">
                <a:ea typeface="ＭＳ Ｐゴシック" panose="020B0600070205080204" pitchFamily="34" charset="-128"/>
              </a:rPr>
              <a:t>how to control interactions and movements (e.g. use of  head and body movements)</a:t>
            </a:r>
          </a:p>
          <a:p>
            <a:pPr lvl="1" eaLnBrk="1" hangingPunct="1">
              <a:lnSpc>
                <a:spcPct val="90000"/>
              </a:lnSpc>
            </a:pPr>
            <a:r>
              <a:rPr lang="en-GB" altLang="en-US" sz="2000">
                <a:ea typeface="ＭＳ Ｐゴシック" panose="020B0600070205080204" pitchFamily="34" charset="-128"/>
              </a:rPr>
              <a:t>how best to interact with information (e.g. use of keypads, pointing, joystick buttons); </a:t>
            </a:r>
          </a:p>
          <a:p>
            <a:pPr lvl="1" eaLnBrk="1" hangingPunct="1">
              <a:lnSpc>
                <a:spcPct val="90000"/>
              </a:lnSpc>
            </a:pPr>
            <a:r>
              <a:rPr lang="en-GB" altLang="en-US" sz="2000">
                <a:ea typeface="ＭＳ Ｐゴシック" panose="020B0600070205080204" pitchFamily="34" charset="-128"/>
              </a:rPr>
              <a:t>level of realism to aim for to engender a sense of presence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E5022B4C-CD24-838F-92FD-ED284AEA75A6}"/>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FF4AE58-65EE-BA4C-9B73-F46CB0B5DE43}" type="slidenum">
              <a:rPr lang="en-GB" altLang="en-US" sz="1200">
                <a:solidFill>
                  <a:srgbClr val="FF9900"/>
                </a:solidFill>
                <a:latin typeface="Verdana" panose="020B0604030504040204" pitchFamily="34" charset="0"/>
              </a:rPr>
              <a:pPr eaLnBrk="1" hangingPunct="1"/>
              <a:t>39</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7B1ED3E8-4077-3821-590D-73FE648B9F48}"/>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87046" name="Rectangle 2">
            <a:extLst>
              <a:ext uri="{FF2B5EF4-FFF2-40B4-BE49-F238E27FC236}">
                <a16:creationId xmlns:a16="http://schemas.microsoft.com/office/drawing/2014/main" id="{7590E5D3-3F63-B3A9-2DFC-5764CA58854D}"/>
              </a:ext>
            </a:extLst>
          </p:cNvPr>
          <p:cNvSpPr>
            <a:spLocks noGrp="1" noChangeArrowheads="1"/>
          </p:cNvSpPr>
          <p:nvPr>
            <p:ph type="title" idx="4294967295"/>
          </p:nvPr>
        </p:nvSpPr>
        <p:spPr/>
        <p:txBody>
          <a:bodyPr/>
          <a:lstStyle/>
          <a:p>
            <a:pPr eaLnBrk="1" hangingPunct="1"/>
            <a:r>
              <a:rPr lang="en-GB" altLang="en-US"/>
              <a:t>Which is the most engaging game of Snake?</a:t>
            </a:r>
          </a:p>
        </p:txBody>
      </p:sp>
      <p:graphicFrame>
        <p:nvGraphicFramePr>
          <p:cNvPr id="87042" name="Object 2">
            <a:extLst>
              <a:ext uri="{FF2B5EF4-FFF2-40B4-BE49-F238E27FC236}">
                <a16:creationId xmlns:a16="http://schemas.microsoft.com/office/drawing/2014/main" id="{64088633-BE20-0548-55E5-0A0246DD198E}"/>
              </a:ext>
            </a:extLst>
          </p:cNvPr>
          <p:cNvGraphicFramePr>
            <a:graphicFrameLocks noGrp="1" noChangeAspect="1"/>
          </p:cNvGraphicFramePr>
          <p:nvPr>
            <p:ph type="body" idx="4294967295"/>
          </p:nvPr>
        </p:nvGraphicFramePr>
        <p:xfrm>
          <a:off x="779463" y="2606675"/>
          <a:ext cx="3132137" cy="3268663"/>
        </p:xfrm>
        <a:graphic>
          <a:graphicData uri="http://schemas.openxmlformats.org/presentationml/2006/ole">
            <mc:AlternateContent xmlns:mc="http://schemas.openxmlformats.org/markup-compatibility/2006">
              <mc:Choice xmlns:v="urn:schemas-microsoft-com:vml" Requires="v">
                <p:oleObj name="Document" r:id="rId3" imgW="4076700" imgH="4102100" progId="Word.Document.8">
                  <p:embed/>
                </p:oleObj>
              </mc:Choice>
              <mc:Fallback>
                <p:oleObj name="Document" r:id="rId3" imgW="4076700" imgH="41021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3" y="2606675"/>
                        <a:ext cx="3132137" cy="3268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7043" name="Object 3">
            <a:extLst>
              <a:ext uri="{FF2B5EF4-FFF2-40B4-BE49-F238E27FC236}">
                <a16:creationId xmlns:a16="http://schemas.microsoft.com/office/drawing/2014/main" id="{10F9D157-B605-BCC0-4485-55528640EFD4}"/>
              </a:ext>
            </a:extLst>
          </p:cNvPr>
          <p:cNvGraphicFramePr>
            <a:graphicFrameLocks noChangeAspect="1"/>
          </p:cNvGraphicFramePr>
          <p:nvPr/>
        </p:nvGraphicFramePr>
        <p:xfrm>
          <a:off x="4876800" y="3200400"/>
          <a:ext cx="3505200" cy="2628900"/>
        </p:xfrm>
        <a:graphic>
          <a:graphicData uri="http://schemas.openxmlformats.org/presentationml/2006/ole">
            <mc:AlternateContent xmlns:mc="http://schemas.openxmlformats.org/markup-compatibility/2006">
              <mc:Choice xmlns:v="urn:schemas-microsoft-com:vml" Requires="v">
                <p:oleObj name="Document" r:id="rId5" imgW="5410200" imgH="4064000" progId="Word.Document.8">
                  <p:embed/>
                </p:oleObj>
              </mc:Choice>
              <mc:Fallback>
                <p:oleObj name="Document" r:id="rId5" imgW="5410200" imgH="4064000" progId="Word.Documen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200400"/>
                        <a:ext cx="3505200" cy="2628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0FD72CD6-734A-3A32-25DC-7FDBEE125482}"/>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660912A-93C9-A54A-8BD0-3249DDA8FB7D}" type="slidenum">
              <a:rPr lang="en-GB" altLang="en-US" sz="1200">
                <a:solidFill>
                  <a:srgbClr val="FF9900"/>
                </a:solidFill>
                <a:latin typeface="Verdana" panose="020B0604030504040204" pitchFamily="34" charset="0"/>
              </a:rPr>
              <a:pPr eaLnBrk="1" hangingPunct="1"/>
              <a:t>4</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CCE89095-5559-CA10-822E-3C14DC6ED1CB}"/>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19460" name="Rectangle 2">
            <a:extLst>
              <a:ext uri="{FF2B5EF4-FFF2-40B4-BE49-F238E27FC236}">
                <a16:creationId xmlns:a16="http://schemas.microsoft.com/office/drawing/2014/main" id="{9ACFA125-ED7E-81CB-3B43-58B324952369}"/>
              </a:ext>
            </a:extLst>
          </p:cNvPr>
          <p:cNvSpPr>
            <a:spLocks noGrp="1" noChangeArrowheads="1"/>
          </p:cNvSpPr>
          <p:nvPr>
            <p:ph type="title" idx="4294967295"/>
          </p:nvPr>
        </p:nvSpPr>
        <p:spPr/>
        <p:txBody>
          <a:bodyPr/>
          <a:lstStyle/>
          <a:p>
            <a:pPr eaLnBrk="1" hangingPunct="1"/>
            <a:r>
              <a:rPr lang="en-GB" altLang="en-US"/>
              <a:t>1. Command-based</a:t>
            </a:r>
          </a:p>
        </p:txBody>
      </p:sp>
      <p:sp>
        <p:nvSpPr>
          <p:cNvPr id="19461" name="Rectangle 3">
            <a:extLst>
              <a:ext uri="{FF2B5EF4-FFF2-40B4-BE49-F238E27FC236}">
                <a16:creationId xmlns:a16="http://schemas.microsoft.com/office/drawing/2014/main" id="{5EDCAD2F-800F-E2F1-AC78-9714E42F8899}"/>
              </a:ext>
            </a:extLst>
          </p:cNvPr>
          <p:cNvSpPr>
            <a:spLocks noGrp="1" noChangeArrowheads="1"/>
          </p:cNvSpPr>
          <p:nvPr>
            <p:ph type="body" idx="4294967295"/>
          </p:nvPr>
        </p:nvSpPr>
        <p:spPr/>
        <p:txBody>
          <a:bodyPr/>
          <a:lstStyle/>
          <a:p>
            <a:pPr eaLnBrk="1" hangingPunct="1">
              <a:lnSpc>
                <a:spcPct val="90000"/>
              </a:lnSpc>
            </a:pPr>
            <a:r>
              <a:rPr lang="en-GB" altLang="en-US" sz="2800"/>
              <a:t>Commands such as abbreviations (e.g. ls) typed in at the prompt to which the system responds (e.g. listing current files)</a:t>
            </a:r>
          </a:p>
          <a:p>
            <a:pPr eaLnBrk="1" hangingPunct="1">
              <a:lnSpc>
                <a:spcPct val="90000"/>
              </a:lnSpc>
            </a:pPr>
            <a:r>
              <a:rPr lang="en-GB" altLang="en-US" sz="2800"/>
              <a:t>Some are hard wired at keyboard, others can be assigned to keys</a:t>
            </a:r>
          </a:p>
          <a:p>
            <a:pPr eaLnBrk="1" hangingPunct="1">
              <a:lnSpc>
                <a:spcPct val="90000"/>
              </a:lnSpc>
            </a:pPr>
            <a:r>
              <a:rPr lang="en-GB" altLang="en-US" sz="2800"/>
              <a:t>Efficient, precise, and fast</a:t>
            </a:r>
          </a:p>
          <a:p>
            <a:pPr eaLnBrk="1" hangingPunct="1">
              <a:lnSpc>
                <a:spcPct val="90000"/>
              </a:lnSpc>
            </a:pPr>
            <a:r>
              <a:rPr lang="en-GB" altLang="en-US" sz="2800"/>
              <a:t>Large overhead to learning set of commands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61872CF0-0CDB-9305-9F69-F5DEA1FC7B82}"/>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931EBE6-7F0D-EE49-93EA-5122FEFC116A}" type="slidenum">
              <a:rPr lang="en-GB" altLang="en-US" sz="1200">
                <a:solidFill>
                  <a:srgbClr val="FF9900"/>
                </a:solidFill>
                <a:latin typeface="Verdana" panose="020B0604030504040204" pitchFamily="34" charset="0"/>
              </a:rPr>
              <a:pPr eaLnBrk="1" hangingPunct="1"/>
              <a:t>40</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7B84A383-06DB-8F50-73A3-D4E152BD146F}"/>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89092" name="Title 1">
            <a:extLst>
              <a:ext uri="{FF2B5EF4-FFF2-40B4-BE49-F238E27FC236}">
                <a16:creationId xmlns:a16="http://schemas.microsoft.com/office/drawing/2014/main" id="{7D348BC3-AB80-6B31-29D0-6A81685C6C5D}"/>
              </a:ext>
            </a:extLst>
          </p:cNvPr>
          <p:cNvSpPr>
            <a:spLocks noGrp="1"/>
          </p:cNvSpPr>
          <p:nvPr>
            <p:ph type="title" idx="4294967295"/>
          </p:nvPr>
        </p:nvSpPr>
        <p:spPr/>
        <p:txBody>
          <a:bodyPr/>
          <a:lstStyle/>
          <a:p>
            <a:pPr eaLnBrk="1" hangingPunct="1"/>
            <a:r>
              <a:rPr lang="en-GB" altLang="en-US"/>
              <a:t>5. Information visualization</a:t>
            </a:r>
          </a:p>
        </p:txBody>
      </p:sp>
      <p:sp>
        <p:nvSpPr>
          <p:cNvPr id="89093" name="Content Placeholder 2">
            <a:extLst>
              <a:ext uri="{FF2B5EF4-FFF2-40B4-BE49-F238E27FC236}">
                <a16:creationId xmlns:a16="http://schemas.microsoft.com/office/drawing/2014/main" id="{D1256CEA-7985-ACEC-D9CF-B9485862AD06}"/>
              </a:ext>
            </a:extLst>
          </p:cNvPr>
          <p:cNvSpPr>
            <a:spLocks noGrp="1"/>
          </p:cNvSpPr>
          <p:nvPr>
            <p:ph idx="4294967295"/>
          </p:nvPr>
        </p:nvSpPr>
        <p:spPr/>
        <p:txBody>
          <a:bodyPr/>
          <a:lstStyle/>
          <a:p>
            <a:pPr eaLnBrk="1" hangingPunct="1"/>
            <a:r>
              <a:rPr lang="en-GB" altLang="en-US" sz="2400"/>
              <a:t>Computer-generated interactive graphics of complex data</a:t>
            </a:r>
          </a:p>
          <a:p>
            <a:pPr eaLnBrk="1" hangingPunct="1"/>
            <a:r>
              <a:rPr lang="en-GB" altLang="en-US" sz="2400"/>
              <a:t>Amplify human cognition, enabling users to see patterns, trends, and anomalies in the visualization (Card </a:t>
            </a:r>
            <a:r>
              <a:rPr lang="en-GB" altLang="en-US" sz="2400" i="1"/>
              <a:t>et al,</a:t>
            </a:r>
            <a:r>
              <a:rPr lang="en-GB" altLang="en-US" sz="2400"/>
              <a:t> 1999) </a:t>
            </a:r>
          </a:p>
          <a:p>
            <a:pPr eaLnBrk="1" hangingPunct="1"/>
            <a:r>
              <a:rPr lang="en-GB" altLang="en-US" sz="2400"/>
              <a:t>Aim is to enhance discovery, decision-making, and explanation of phenomena</a:t>
            </a:r>
          </a:p>
          <a:p>
            <a:pPr eaLnBrk="1" hangingPunct="1"/>
            <a:r>
              <a:rPr lang="en-GB" altLang="en-US" sz="2400"/>
              <a:t>Techniques include:</a:t>
            </a:r>
          </a:p>
          <a:p>
            <a:pPr lvl="1" eaLnBrk="1" hangingPunct="1"/>
            <a:r>
              <a:rPr lang="en-GB" altLang="en-US" sz="2000">
                <a:ea typeface="ＭＳ Ｐゴシック" panose="020B0600070205080204" pitchFamily="34" charset="-128"/>
              </a:rPr>
              <a:t>3D interactive maps that can be zoomed in and out of and which present data via webs, trees, clusters, scatterplot diagrams, and interconnected nodes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031D549C-F26F-D46A-323F-F02ADC260C85}"/>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C8E7AA4-5711-C541-A47A-AB18DFFB9FD8}" type="slidenum">
              <a:rPr lang="en-GB" altLang="en-US" sz="1200">
                <a:solidFill>
                  <a:srgbClr val="FF9900"/>
                </a:solidFill>
                <a:latin typeface="Verdana" panose="020B0604030504040204" pitchFamily="34" charset="0"/>
              </a:rPr>
              <a:pPr eaLnBrk="1" hangingPunct="1"/>
              <a:t>41</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202187FD-6841-F564-DE7B-AE4EFF01EE66}"/>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90116" name="Title 1">
            <a:extLst>
              <a:ext uri="{FF2B5EF4-FFF2-40B4-BE49-F238E27FC236}">
                <a16:creationId xmlns:a16="http://schemas.microsoft.com/office/drawing/2014/main" id="{E264D9C5-5A98-F38B-E432-0DCBFB119C11}"/>
              </a:ext>
            </a:extLst>
          </p:cNvPr>
          <p:cNvSpPr>
            <a:spLocks noGrp="1"/>
          </p:cNvSpPr>
          <p:nvPr>
            <p:ph type="title" idx="4294967295"/>
          </p:nvPr>
        </p:nvSpPr>
        <p:spPr/>
        <p:txBody>
          <a:bodyPr/>
          <a:lstStyle/>
          <a:p>
            <a:pPr eaLnBrk="1" hangingPunct="1"/>
            <a:r>
              <a:rPr lang="en-GB" altLang="en-US"/>
              <a:t>Research and design issues</a:t>
            </a:r>
          </a:p>
        </p:txBody>
      </p:sp>
      <p:sp>
        <p:nvSpPr>
          <p:cNvPr id="90117" name="Content Placeholder 2">
            <a:extLst>
              <a:ext uri="{FF2B5EF4-FFF2-40B4-BE49-F238E27FC236}">
                <a16:creationId xmlns:a16="http://schemas.microsoft.com/office/drawing/2014/main" id="{3B76CCCA-DBA6-9C30-27FD-D4286DB95827}"/>
              </a:ext>
            </a:extLst>
          </p:cNvPr>
          <p:cNvSpPr>
            <a:spLocks noGrp="1"/>
          </p:cNvSpPr>
          <p:nvPr>
            <p:ph idx="4294967295"/>
          </p:nvPr>
        </p:nvSpPr>
        <p:spPr/>
        <p:txBody>
          <a:bodyPr/>
          <a:lstStyle/>
          <a:p>
            <a:pPr eaLnBrk="1" hangingPunct="1"/>
            <a:r>
              <a:rPr lang="en-GB" altLang="en-US" sz="2400"/>
              <a:t>whether to use animation and/or interactivity </a:t>
            </a:r>
          </a:p>
          <a:p>
            <a:pPr eaLnBrk="1" hangingPunct="1"/>
            <a:r>
              <a:rPr lang="en-GB" altLang="en-US" sz="2400"/>
              <a:t>what form of coding to use, e.g. color or text labels </a:t>
            </a:r>
          </a:p>
          <a:p>
            <a:pPr eaLnBrk="1" hangingPunct="1"/>
            <a:r>
              <a:rPr lang="en-GB" altLang="en-US" sz="2400"/>
              <a:t>whether to use a 2D or 3D representational format </a:t>
            </a:r>
          </a:p>
          <a:p>
            <a:pPr eaLnBrk="1" hangingPunct="1"/>
            <a:r>
              <a:rPr lang="en-GB" altLang="en-US" sz="2400"/>
              <a:t>what forms of navigation, e.g. zooming or panning, </a:t>
            </a:r>
          </a:p>
          <a:p>
            <a:pPr eaLnBrk="1" hangingPunct="1"/>
            <a:r>
              <a:rPr lang="en-GB" altLang="en-US" sz="2400"/>
              <a:t>what kinds and how much additional information to provide, e.g. rollovers or tables of text</a:t>
            </a:r>
          </a:p>
          <a:p>
            <a:pPr eaLnBrk="1" hangingPunct="1"/>
            <a:r>
              <a:rPr lang="en-GB" altLang="en-US" sz="2400"/>
              <a:t>What navigational metaphor to use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11C4729C-2A34-E894-B959-92F6AB6F2ECD}"/>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4344EEE-BB85-9C4C-89B8-E22BFBAD3F24}" type="slidenum">
              <a:rPr lang="en-GB" altLang="en-US" sz="1200">
                <a:solidFill>
                  <a:srgbClr val="FF9900"/>
                </a:solidFill>
                <a:latin typeface="Verdana" panose="020B0604030504040204" pitchFamily="34" charset="0"/>
              </a:rPr>
              <a:pPr eaLnBrk="1" hangingPunct="1"/>
              <a:t>5</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39B085E6-54B2-ED59-3158-5FB5302D3C86}"/>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21509" name="Title 1">
            <a:extLst>
              <a:ext uri="{FF2B5EF4-FFF2-40B4-BE49-F238E27FC236}">
                <a16:creationId xmlns:a16="http://schemas.microsoft.com/office/drawing/2014/main" id="{31CB651E-AE81-8826-745D-4C84B1DF7FAD}"/>
              </a:ext>
            </a:extLst>
          </p:cNvPr>
          <p:cNvSpPr>
            <a:spLocks noGrp="1"/>
          </p:cNvSpPr>
          <p:nvPr>
            <p:ph type="title" idx="4294967295"/>
          </p:nvPr>
        </p:nvSpPr>
        <p:spPr/>
        <p:txBody>
          <a:bodyPr/>
          <a:lstStyle/>
          <a:p>
            <a:pPr eaLnBrk="1" hangingPunct="1"/>
            <a:r>
              <a:rPr lang="en-GB" altLang="en-US" sz="3200"/>
              <a:t>Second Life command-based interface for visually impaired users </a:t>
            </a:r>
          </a:p>
        </p:txBody>
      </p:sp>
      <p:sp>
        <p:nvSpPr>
          <p:cNvPr id="21510" name="Content Placeholder 2">
            <a:extLst>
              <a:ext uri="{FF2B5EF4-FFF2-40B4-BE49-F238E27FC236}">
                <a16:creationId xmlns:a16="http://schemas.microsoft.com/office/drawing/2014/main" id="{1189A2A9-3288-5C62-959E-13059721116C}"/>
              </a:ext>
            </a:extLst>
          </p:cNvPr>
          <p:cNvSpPr>
            <a:spLocks noGrp="1"/>
          </p:cNvSpPr>
          <p:nvPr>
            <p:ph idx="4294967295"/>
          </p:nvPr>
        </p:nvSpPr>
        <p:spPr/>
        <p:txBody>
          <a:bodyPr/>
          <a:lstStyle/>
          <a:p>
            <a:pPr eaLnBrk="1" hangingPunct="1"/>
            <a:endParaRPr lang="en-US" altLang="en-US"/>
          </a:p>
        </p:txBody>
      </p:sp>
      <p:graphicFrame>
        <p:nvGraphicFramePr>
          <p:cNvPr id="21506" name="Object 2">
            <a:extLst>
              <a:ext uri="{FF2B5EF4-FFF2-40B4-BE49-F238E27FC236}">
                <a16:creationId xmlns:a16="http://schemas.microsoft.com/office/drawing/2014/main" id="{9D04BCD6-C663-AFC7-73F2-46D5F7C62477}"/>
              </a:ext>
            </a:extLst>
          </p:cNvPr>
          <p:cNvGraphicFramePr>
            <a:graphicFrameLocks noChangeAspect="1"/>
          </p:cNvGraphicFramePr>
          <p:nvPr/>
        </p:nvGraphicFramePr>
        <p:xfrm>
          <a:off x="457200" y="2362200"/>
          <a:ext cx="8486775" cy="3162300"/>
        </p:xfrm>
        <a:graphic>
          <a:graphicData uri="http://schemas.openxmlformats.org/presentationml/2006/ole">
            <mc:AlternateContent xmlns:mc="http://schemas.openxmlformats.org/markup-compatibility/2006">
              <mc:Choice xmlns:v="urn:schemas-microsoft-com:vml" Requires="v">
                <p:oleObj name="Document" r:id="rId2" imgW="17081500" imgH="6362700" progId="Word.Document.12">
                  <p:link updateAutomatic="1"/>
                </p:oleObj>
              </mc:Choice>
              <mc:Fallback>
                <p:oleObj name="Document" r:id="rId2" imgW="17081500" imgH="6362700" progId="Word.Document.12">
                  <p:link updateAutomatic="1"/>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62200"/>
                        <a:ext cx="848677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9683841D-6220-86DD-95CF-A415C945F45B}"/>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6060CC7-779F-3E4E-9E51-F1207F21A7A8}" type="slidenum">
              <a:rPr lang="en-GB" altLang="en-US" sz="1200">
                <a:solidFill>
                  <a:srgbClr val="FF9900"/>
                </a:solidFill>
                <a:latin typeface="Verdana" panose="020B0604030504040204" pitchFamily="34" charset="0"/>
              </a:rPr>
              <a:pPr eaLnBrk="1" hangingPunct="1"/>
              <a:t>6</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0EAE8832-AB0B-B6A6-500F-D107F9F537C9}"/>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22532" name="Rectangle 2">
            <a:extLst>
              <a:ext uri="{FF2B5EF4-FFF2-40B4-BE49-F238E27FC236}">
                <a16:creationId xmlns:a16="http://schemas.microsoft.com/office/drawing/2014/main" id="{4C588E2F-9DF7-C3AA-F6B0-72D40ECDE397}"/>
              </a:ext>
            </a:extLst>
          </p:cNvPr>
          <p:cNvSpPr>
            <a:spLocks noGrp="1" noChangeArrowheads="1"/>
          </p:cNvSpPr>
          <p:nvPr>
            <p:ph type="title" idx="4294967295"/>
          </p:nvPr>
        </p:nvSpPr>
        <p:spPr/>
        <p:txBody>
          <a:bodyPr/>
          <a:lstStyle/>
          <a:p>
            <a:pPr eaLnBrk="1" hangingPunct="1"/>
            <a:r>
              <a:rPr lang="en-GB" altLang="en-US"/>
              <a:t>Research and design issues</a:t>
            </a:r>
          </a:p>
        </p:txBody>
      </p:sp>
      <p:sp>
        <p:nvSpPr>
          <p:cNvPr id="22533" name="Rectangle 3">
            <a:extLst>
              <a:ext uri="{FF2B5EF4-FFF2-40B4-BE49-F238E27FC236}">
                <a16:creationId xmlns:a16="http://schemas.microsoft.com/office/drawing/2014/main" id="{E62FD391-E64F-CFDA-D53D-C5320EB6E2B3}"/>
              </a:ext>
            </a:extLst>
          </p:cNvPr>
          <p:cNvSpPr>
            <a:spLocks noGrp="1" noChangeArrowheads="1"/>
          </p:cNvSpPr>
          <p:nvPr>
            <p:ph type="body" idx="4294967295"/>
          </p:nvPr>
        </p:nvSpPr>
        <p:spPr/>
        <p:txBody>
          <a:bodyPr/>
          <a:lstStyle/>
          <a:p>
            <a:pPr eaLnBrk="1" hangingPunct="1"/>
            <a:r>
              <a:rPr lang="en-GB" altLang="en-US" sz="2800"/>
              <a:t>Form, name types and structure are key research questions</a:t>
            </a:r>
          </a:p>
          <a:p>
            <a:pPr eaLnBrk="1" hangingPunct="1"/>
            <a:r>
              <a:rPr lang="en-GB" altLang="en-US" sz="2800"/>
              <a:t>Consistency is most important design principle</a:t>
            </a:r>
          </a:p>
          <a:p>
            <a:pPr lvl="1" eaLnBrk="1" hangingPunct="1"/>
            <a:r>
              <a:rPr lang="en-GB" altLang="en-US" sz="2400">
                <a:ea typeface="ＭＳ Ｐゴシック" panose="020B0600070205080204" pitchFamily="34" charset="-128"/>
              </a:rPr>
              <a:t>e.g. always use first letter of command</a:t>
            </a:r>
          </a:p>
          <a:p>
            <a:pPr eaLnBrk="1" hangingPunct="1"/>
            <a:r>
              <a:rPr lang="en-GB" altLang="en-US" sz="2800"/>
              <a:t>Command interfaces popular for web scripting</a:t>
            </a:r>
          </a:p>
          <a:p>
            <a:pPr lvl="1" eaLnBrk="1" hangingPunct="1"/>
            <a:endParaRPr lang="en-GB" altLang="en-US" sz="2400">
              <a:ea typeface="ＭＳ Ｐゴシック" panose="020B0600070205080204" pitchFamily="34" charset="-128"/>
            </a:endParaRPr>
          </a:p>
        </p:txBody>
      </p:sp>
      <p:pic>
        <p:nvPicPr>
          <p:cNvPr id="22534" name="Picture 6">
            <a:extLst>
              <a:ext uri="{FF2B5EF4-FFF2-40B4-BE49-F238E27FC236}">
                <a16:creationId xmlns:a16="http://schemas.microsoft.com/office/drawing/2014/main" id="{6B5F5016-16CD-F1CF-58AC-9E867BE35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876800"/>
            <a:ext cx="471170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D618F868-6192-CA06-4147-58CEE5DE40FC}"/>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635430A-AC57-874C-A183-31D664C3C566}" type="slidenum">
              <a:rPr lang="en-GB" altLang="en-US" sz="1200">
                <a:solidFill>
                  <a:srgbClr val="FF9900"/>
                </a:solidFill>
                <a:latin typeface="Verdana" panose="020B0604030504040204" pitchFamily="34" charset="0"/>
              </a:rPr>
              <a:pPr eaLnBrk="1" hangingPunct="1"/>
              <a:t>7</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242108FC-92A3-DE87-E357-F3A86017B0C7}"/>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24580" name="Rectangle 2">
            <a:extLst>
              <a:ext uri="{FF2B5EF4-FFF2-40B4-BE49-F238E27FC236}">
                <a16:creationId xmlns:a16="http://schemas.microsoft.com/office/drawing/2014/main" id="{FE29607A-5474-953C-42A3-4A2920B2DCBA}"/>
              </a:ext>
            </a:extLst>
          </p:cNvPr>
          <p:cNvSpPr>
            <a:spLocks noGrp="1" noChangeArrowheads="1"/>
          </p:cNvSpPr>
          <p:nvPr>
            <p:ph type="title" idx="4294967295"/>
          </p:nvPr>
        </p:nvSpPr>
        <p:spPr/>
        <p:txBody>
          <a:bodyPr/>
          <a:lstStyle/>
          <a:p>
            <a:pPr eaLnBrk="1" hangingPunct="1"/>
            <a:r>
              <a:rPr lang="en-GB" altLang="en-US"/>
              <a:t>2. WIMP and GUI</a:t>
            </a:r>
          </a:p>
        </p:txBody>
      </p:sp>
      <p:sp>
        <p:nvSpPr>
          <p:cNvPr id="24581" name="Rectangle 3">
            <a:extLst>
              <a:ext uri="{FF2B5EF4-FFF2-40B4-BE49-F238E27FC236}">
                <a16:creationId xmlns:a16="http://schemas.microsoft.com/office/drawing/2014/main" id="{9DAF47F9-E8E8-E0BD-A42C-7AAE9091DC0B}"/>
              </a:ext>
            </a:extLst>
          </p:cNvPr>
          <p:cNvSpPr>
            <a:spLocks noGrp="1" noChangeArrowheads="1"/>
          </p:cNvSpPr>
          <p:nvPr>
            <p:ph type="body" idx="4294967295"/>
          </p:nvPr>
        </p:nvSpPr>
        <p:spPr>
          <a:xfrm>
            <a:off x="685800" y="1600200"/>
            <a:ext cx="7772400" cy="4114800"/>
          </a:xfrm>
        </p:spPr>
        <p:txBody>
          <a:bodyPr/>
          <a:lstStyle/>
          <a:p>
            <a:pPr eaLnBrk="1" hangingPunct="1">
              <a:lnSpc>
                <a:spcPct val="90000"/>
              </a:lnSpc>
            </a:pPr>
            <a:r>
              <a:rPr lang="en-GB" altLang="en-US" sz="2800"/>
              <a:t>Xerox Star first WIMP -&gt; rise to GUIs</a:t>
            </a:r>
          </a:p>
          <a:p>
            <a:pPr eaLnBrk="1" hangingPunct="1">
              <a:lnSpc>
                <a:spcPct val="90000"/>
              </a:lnSpc>
            </a:pPr>
            <a:r>
              <a:rPr lang="en-GB" altLang="en-US" sz="2400">
                <a:solidFill>
                  <a:srgbClr val="1D6E76"/>
                </a:solidFill>
              </a:rPr>
              <a:t>Windows</a:t>
            </a:r>
            <a:endParaRPr lang="en-GB" altLang="en-US" sz="2800"/>
          </a:p>
          <a:p>
            <a:pPr lvl="1" eaLnBrk="1" hangingPunct="1">
              <a:lnSpc>
                <a:spcPct val="90000"/>
              </a:lnSpc>
            </a:pPr>
            <a:r>
              <a:rPr lang="en-GB" altLang="en-US" sz="2000">
                <a:ea typeface="ＭＳ Ｐゴシック" panose="020B0600070205080204" pitchFamily="34" charset="-128"/>
              </a:rPr>
              <a:t>could be scrolled, stretched, overlapped, opened, closed, and moved around the screen using the mouse</a:t>
            </a:r>
            <a:endParaRPr lang="en-GB" altLang="en-US" sz="2400">
              <a:ea typeface="ＭＳ Ｐゴシック" panose="020B0600070205080204" pitchFamily="34" charset="-128"/>
            </a:endParaRPr>
          </a:p>
          <a:p>
            <a:pPr eaLnBrk="1" hangingPunct="1">
              <a:lnSpc>
                <a:spcPct val="90000"/>
              </a:lnSpc>
            </a:pPr>
            <a:r>
              <a:rPr lang="en-GB" altLang="en-US" sz="2400">
                <a:solidFill>
                  <a:srgbClr val="1D6E76"/>
                </a:solidFill>
              </a:rPr>
              <a:t>Icons </a:t>
            </a:r>
            <a:endParaRPr lang="en-GB" altLang="en-US" sz="2800"/>
          </a:p>
          <a:p>
            <a:pPr lvl="1" eaLnBrk="1" hangingPunct="1">
              <a:lnSpc>
                <a:spcPct val="90000"/>
              </a:lnSpc>
            </a:pPr>
            <a:r>
              <a:rPr lang="en-GB" altLang="en-US" sz="2000">
                <a:ea typeface="ＭＳ Ｐゴシック" panose="020B0600070205080204" pitchFamily="34" charset="-128"/>
              </a:rPr>
              <a:t>represented applications, objects, commands, and tools that were opened when clicked on</a:t>
            </a:r>
          </a:p>
          <a:p>
            <a:pPr eaLnBrk="1" hangingPunct="1">
              <a:lnSpc>
                <a:spcPct val="90000"/>
              </a:lnSpc>
            </a:pPr>
            <a:r>
              <a:rPr lang="en-GB" altLang="en-US" sz="2400">
                <a:solidFill>
                  <a:srgbClr val="1D6E76"/>
                </a:solidFill>
              </a:rPr>
              <a:t>Menus </a:t>
            </a:r>
            <a:endParaRPr lang="en-GB" altLang="en-US" sz="2800"/>
          </a:p>
          <a:p>
            <a:pPr lvl="1" eaLnBrk="1" hangingPunct="1">
              <a:lnSpc>
                <a:spcPct val="90000"/>
              </a:lnSpc>
            </a:pPr>
            <a:r>
              <a:rPr lang="en-GB" altLang="en-US" sz="2000">
                <a:ea typeface="ＭＳ Ｐゴシック" panose="020B0600070205080204" pitchFamily="34" charset="-128"/>
              </a:rPr>
              <a:t>offering lists of options that could be scrolled through and selected</a:t>
            </a:r>
          </a:p>
          <a:p>
            <a:pPr eaLnBrk="1" hangingPunct="1">
              <a:lnSpc>
                <a:spcPct val="90000"/>
              </a:lnSpc>
            </a:pPr>
            <a:r>
              <a:rPr lang="en-GB" altLang="en-US" sz="2400">
                <a:solidFill>
                  <a:srgbClr val="1D6E76"/>
                </a:solidFill>
              </a:rPr>
              <a:t>Pointing device</a:t>
            </a:r>
            <a:r>
              <a:rPr lang="en-GB" altLang="en-US" sz="2800"/>
              <a:t> </a:t>
            </a:r>
          </a:p>
          <a:p>
            <a:pPr lvl="1" eaLnBrk="1" hangingPunct="1">
              <a:lnSpc>
                <a:spcPct val="90000"/>
              </a:lnSpc>
            </a:pPr>
            <a:r>
              <a:rPr lang="en-GB" altLang="en-US" sz="2000">
                <a:ea typeface="ＭＳ Ｐゴシック" panose="020B0600070205080204" pitchFamily="34" charset="-128"/>
              </a:rPr>
              <a:t>a mouse controlling the cursor as a point of entry to the windows, menus, and icons on the screen</a:t>
            </a:r>
            <a:endParaRPr lang="en-GB" altLang="en-US" sz="2400">
              <a:ea typeface="ＭＳ Ｐゴシック" panose="020B0600070205080204"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9A5085B4-4DE2-6BA1-77ED-6631683ACC6D}"/>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9C8C4BF-66A5-0A4E-95C1-9CD4AF8E7FE9}" type="slidenum">
              <a:rPr lang="en-GB" altLang="en-US" sz="1200">
                <a:solidFill>
                  <a:srgbClr val="FF9900"/>
                </a:solidFill>
                <a:latin typeface="Verdana" panose="020B0604030504040204" pitchFamily="34" charset="0"/>
              </a:rPr>
              <a:pPr eaLnBrk="1" hangingPunct="1"/>
              <a:t>8</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2ECBF473-A4B0-405D-B441-976E5723EBAD}"/>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26628" name="Rectangle 2">
            <a:extLst>
              <a:ext uri="{FF2B5EF4-FFF2-40B4-BE49-F238E27FC236}">
                <a16:creationId xmlns:a16="http://schemas.microsoft.com/office/drawing/2014/main" id="{863EE9F7-473C-6D5F-2170-BD6FF5105C4B}"/>
              </a:ext>
            </a:extLst>
          </p:cNvPr>
          <p:cNvSpPr>
            <a:spLocks noGrp="1" noChangeArrowheads="1"/>
          </p:cNvSpPr>
          <p:nvPr>
            <p:ph type="title" idx="4294967295"/>
          </p:nvPr>
        </p:nvSpPr>
        <p:spPr/>
        <p:txBody>
          <a:bodyPr/>
          <a:lstStyle/>
          <a:p>
            <a:pPr eaLnBrk="1" hangingPunct="1"/>
            <a:r>
              <a:rPr lang="en-GB" altLang="en-US"/>
              <a:t>GUIs</a:t>
            </a:r>
          </a:p>
        </p:txBody>
      </p:sp>
      <p:sp>
        <p:nvSpPr>
          <p:cNvPr id="26629" name="Rectangle 3">
            <a:extLst>
              <a:ext uri="{FF2B5EF4-FFF2-40B4-BE49-F238E27FC236}">
                <a16:creationId xmlns:a16="http://schemas.microsoft.com/office/drawing/2014/main" id="{1AF38931-5129-72F4-0F6D-78628346F265}"/>
              </a:ext>
            </a:extLst>
          </p:cNvPr>
          <p:cNvSpPr>
            <a:spLocks noGrp="1" noChangeArrowheads="1"/>
          </p:cNvSpPr>
          <p:nvPr>
            <p:ph type="body" idx="4294967295"/>
          </p:nvPr>
        </p:nvSpPr>
        <p:spPr/>
        <p:txBody>
          <a:bodyPr/>
          <a:lstStyle/>
          <a:p>
            <a:pPr eaLnBrk="1" hangingPunct="1"/>
            <a:r>
              <a:rPr lang="en-GB" altLang="en-US"/>
              <a:t>Same basic building blocks as WIMPs but more varied</a:t>
            </a:r>
          </a:p>
          <a:p>
            <a:pPr lvl="1" eaLnBrk="1" hangingPunct="1"/>
            <a:r>
              <a:rPr lang="en-GB" altLang="en-US">
                <a:ea typeface="ＭＳ Ｐゴシック" panose="020B0600070205080204" pitchFamily="34" charset="-128"/>
              </a:rPr>
              <a:t>Color, 3D, sound, animation, </a:t>
            </a:r>
          </a:p>
          <a:p>
            <a:pPr lvl="1" eaLnBrk="1" hangingPunct="1"/>
            <a:r>
              <a:rPr lang="en-GB" altLang="en-US">
                <a:ea typeface="ＭＳ Ｐゴシック" panose="020B0600070205080204" pitchFamily="34" charset="-128"/>
              </a:rPr>
              <a:t>Many types of menus, icons, windows</a:t>
            </a:r>
          </a:p>
          <a:p>
            <a:pPr eaLnBrk="1" hangingPunct="1"/>
            <a:r>
              <a:rPr lang="en-GB" altLang="en-US"/>
              <a:t>New graphical elements, e.g.</a:t>
            </a:r>
          </a:p>
          <a:p>
            <a:pPr lvl="1" eaLnBrk="1" hangingPunct="1"/>
            <a:r>
              <a:rPr lang="en-GB" altLang="en-US">
                <a:ea typeface="ＭＳ Ｐゴシック" panose="020B0600070205080204" pitchFamily="34" charset="-128"/>
              </a:rPr>
              <a:t>toolbars, docks, rollovers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D4ED273C-AE7C-B4F7-F9FE-07971D3840B3}"/>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33F8EAB-A5CD-0C43-86B5-DF2404E70E9F}" type="slidenum">
              <a:rPr lang="en-GB" altLang="en-US" sz="1200">
                <a:solidFill>
                  <a:srgbClr val="FF9900"/>
                </a:solidFill>
                <a:latin typeface="Verdana" panose="020B0604030504040204" pitchFamily="34" charset="0"/>
              </a:rPr>
              <a:pPr eaLnBrk="1" hangingPunct="1"/>
              <a:t>9</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EC947086-B379-E250-C4B4-60F41B026CCC}"/>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28676" name="Rectangle 2">
            <a:extLst>
              <a:ext uri="{FF2B5EF4-FFF2-40B4-BE49-F238E27FC236}">
                <a16:creationId xmlns:a16="http://schemas.microsoft.com/office/drawing/2014/main" id="{006B497C-1F0D-9CDE-8394-A0BBF5CD319C}"/>
              </a:ext>
            </a:extLst>
          </p:cNvPr>
          <p:cNvSpPr>
            <a:spLocks noGrp="1" noChangeArrowheads="1"/>
          </p:cNvSpPr>
          <p:nvPr>
            <p:ph type="title" idx="4294967295"/>
          </p:nvPr>
        </p:nvSpPr>
        <p:spPr/>
        <p:txBody>
          <a:bodyPr/>
          <a:lstStyle/>
          <a:p>
            <a:pPr eaLnBrk="1" hangingPunct="1"/>
            <a:r>
              <a:rPr lang="en-GB" altLang="en-US"/>
              <a:t>Windows</a:t>
            </a:r>
          </a:p>
        </p:txBody>
      </p:sp>
      <p:sp>
        <p:nvSpPr>
          <p:cNvPr id="28677" name="Rectangle 3">
            <a:extLst>
              <a:ext uri="{FF2B5EF4-FFF2-40B4-BE49-F238E27FC236}">
                <a16:creationId xmlns:a16="http://schemas.microsoft.com/office/drawing/2014/main" id="{89FADF49-C722-0F51-D51C-79C683801B87}"/>
              </a:ext>
            </a:extLst>
          </p:cNvPr>
          <p:cNvSpPr>
            <a:spLocks noGrp="1" noChangeArrowheads="1"/>
          </p:cNvSpPr>
          <p:nvPr>
            <p:ph type="body" idx="4294967295"/>
          </p:nvPr>
        </p:nvSpPr>
        <p:spPr/>
        <p:txBody>
          <a:bodyPr/>
          <a:lstStyle/>
          <a:p>
            <a:pPr eaLnBrk="1" hangingPunct="1">
              <a:lnSpc>
                <a:spcPct val="90000"/>
              </a:lnSpc>
            </a:pPr>
            <a:r>
              <a:rPr lang="en-GB" altLang="en-US" sz="2800"/>
              <a:t>Windows were invented to overcome physical constraints of a computer display</a:t>
            </a:r>
          </a:p>
          <a:p>
            <a:pPr lvl="1" eaLnBrk="1" hangingPunct="1">
              <a:lnSpc>
                <a:spcPct val="90000"/>
              </a:lnSpc>
            </a:pPr>
            <a:r>
              <a:rPr lang="en-GB" altLang="en-US" sz="2400">
                <a:ea typeface="ＭＳ Ｐゴシック" panose="020B0600070205080204" pitchFamily="34" charset="-128"/>
              </a:rPr>
              <a:t>enable more information to be viewed and tasks to be performed</a:t>
            </a:r>
          </a:p>
          <a:p>
            <a:pPr eaLnBrk="1" hangingPunct="1">
              <a:lnSpc>
                <a:spcPct val="90000"/>
              </a:lnSpc>
            </a:pPr>
            <a:r>
              <a:rPr lang="en-GB" altLang="en-US" sz="2800"/>
              <a:t>Scroll bars within windows also enable more information to be viewed</a:t>
            </a:r>
          </a:p>
          <a:p>
            <a:pPr eaLnBrk="1" hangingPunct="1">
              <a:lnSpc>
                <a:spcPct val="90000"/>
              </a:lnSpc>
            </a:pPr>
            <a:r>
              <a:rPr lang="en-GB" altLang="en-US" sz="2800"/>
              <a:t>Multiple windows can make it difficult to find desired one</a:t>
            </a:r>
          </a:p>
          <a:p>
            <a:pPr lvl="1" eaLnBrk="1" hangingPunct="1">
              <a:lnSpc>
                <a:spcPct val="90000"/>
              </a:lnSpc>
            </a:pPr>
            <a:r>
              <a:rPr lang="en-GB" altLang="en-US" sz="2400">
                <a:ea typeface="ＭＳ Ｐゴシック" panose="020B0600070205080204" pitchFamily="34" charset="-128"/>
              </a:rPr>
              <a:t>listing, iconising, shrinking are techniques that help</a:t>
            </a:r>
          </a:p>
          <a:p>
            <a:pPr eaLnBrk="1" hangingPunct="1">
              <a:lnSpc>
                <a:spcPct val="90000"/>
              </a:lnSpc>
            </a:pPr>
            <a:endParaRPr lang="en-GB" altLang="en-US" sz="280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52</TotalTime>
  <Words>2571</Words>
  <Application>Microsoft Macintosh PowerPoint</Application>
  <PresentationFormat>On-screen Show (4:3)</PresentationFormat>
  <Paragraphs>324</Paragraphs>
  <Slides>41</Slides>
  <Notes>34</Notes>
  <HiddenSlides>0</HiddenSlides>
  <MMClips>0</MMClips>
  <ScaleCrop>false</ScaleCrop>
  <HeadingPairs>
    <vt:vector size="10" baseType="variant">
      <vt:variant>
        <vt:lpstr>Fonts Used</vt:lpstr>
      </vt:variant>
      <vt:variant>
        <vt:i4>3</vt:i4>
      </vt:variant>
      <vt:variant>
        <vt:lpstr>Theme</vt:lpstr>
      </vt:variant>
      <vt:variant>
        <vt:i4>1</vt:i4>
      </vt:variant>
      <vt:variant>
        <vt:lpstr>Links</vt:lpstr>
      </vt:variant>
      <vt:variant>
        <vt:i4>4</vt:i4>
      </vt:variant>
      <vt:variant>
        <vt:lpstr>Embedded OLE Servers</vt:lpstr>
      </vt:variant>
      <vt:variant>
        <vt:i4>1</vt:i4>
      </vt:variant>
      <vt:variant>
        <vt:lpstr>Slide Titles</vt:lpstr>
      </vt:variant>
      <vt:variant>
        <vt:i4>41</vt:i4>
      </vt:variant>
    </vt:vector>
  </HeadingPairs>
  <TitlesOfParts>
    <vt:vector size="50" baseType="lpstr">
      <vt:lpstr>Arial</vt:lpstr>
      <vt:lpstr>Times</vt:lpstr>
      <vt:lpstr>Verdana</vt:lpstr>
      <vt:lpstr>Default Design</vt:lpstr>
      <vt:lpstr>file:////Users/leon/Desktop/Handover%20to%20Wiley/chapter%206/Ch063D-revised.doc!OLE_LINK9</vt:lpstr>
      <vt:lpstr>file:////Users/leon/Desktop/Handover%20to%20Wiley/chapter%206/Ch063D-revised.doc!OLE_LINK10</vt:lpstr>
      <vt:lpstr>file:////Users/leon/Desktop/Handover%20to%20Wiley/chapter%206/Ch063D-revised.doc!OLE_LINK11</vt:lpstr>
      <vt:lpstr>file:////Users/leon/Desktop/Handover%20to%20Wiley/chapter%206/Ch063D-revised.doc!OLE_LINK12</vt:lpstr>
      <vt:lpstr>Document</vt:lpstr>
      <vt:lpstr>PowerPoint Presentation</vt:lpstr>
      <vt:lpstr>Overview</vt:lpstr>
      <vt:lpstr>PowerPoint Presentation</vt:lpstr>
      <vt:lpstr>1. Command-based</vt:lpstr>
      <vt:lpstr>Second Life command-based interface for visually impaired users </vt:lpstr>
      <vt:lpstr>Research and design issues</vt:lpstr>
      <vt:lpstr>2. WIMP and GUI</vt:lpstr>
      <vt:lpstr>GUIs</vt:lpstr>
      <vt:lpstr>Windows</vt:lpstr>
      <vt:lpstr>Apple’s shrinking windows</vt:lpstr>
      <vt:lpstr>Safari panorama window view</vt:lpstr>
      <vt:lpstr>Selecting a country from a scrolling window</vt:lpstr>
      <vt:lpstr>Is this method any better?</vt:lpstr>
      <vt:lpstr>Research and design issues</vt:lpstr>
      <vt:lpstr>Menus</vt:lpstr>
      <vt:lpstr>iPod flat menu structure</vt:lpstr>
      <vt:lpstr>Expanding menus</vt:lpstr>
      <vt:lpstr>Cascading menu</vt:lpstr>
      <vt:lpstr>Contextual menus</vt:lpstr>
      <vt:lpstr>Windows Jump List Menu</vt:lpstr>
      <vt:lpstr>Research and design issues</vt:lpstr>
      <vt:lpstr>Icon design</vt:lpstr>
      <vt:lpstr>Icons</vt:lpstr>
      <vt:lpstr>Icon forms</vt:lpstr>
      <vt:lpstr>Early icons</vt:lpstr>
      <vt:lpstr>Newer icons</vt:lpstr>
      <vt:lpstr>Simple icons plus labels</vt:lpstr>
      <vt:lpstr>Activity</vt:lpstr>
      <vt:lpstr>Toshiba’s icons</vt:lpstr>
      <vt:lpstr>Research and design issues</vt:lpstr>
      <vt:lpstr>3. Multimedia</vt:lpstr>
      <vt:lpstr>BioBlast multimedia learning environment</vt:lpstr>
      <vt:lpstr>Pros and cons</vt:lpstr>
      <vt:lpstr>Research and design issues</vt:lpstr>
      <vt:lpstr>4. Virtual reality</vt:lpstr>
      <vt:lpstr>Pros and cons</vt:lpstr>
      <vt:lpstr>Virtual Gorilla Project</vt:lpstr>
      <vt:lpstr>Research and design issues</vt:lpstr>
      <vt:lpstr>Which is the most engaging game of Snake?</vt:lpstr>
      <vt:lpstr>5. Information visualization</vt:lpstr>
      <vt:lpstr>Research and design issues</vt:lpstr>
    </vt:vector>
  </TitlesOfParts>
  <Company>Open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Rien Sach</dc:creator>
  <cp:lastModifiedBy>Reicherts, Leon</cp:lastModifiedBy>
  <cp:revision>10</cp:revision>
  <dcterms:created xsi:type="dcterms:W3CDTF">2011-05-23T15:06:14Z</dcterms:created>
  <dcterms:modified xsi:type="dcterms:W3CDTF">2023-02-19T18:20:07Z</dcterms:modified>
</cp:coreProperties>
</file>